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39"/>
  </p:notesMasterIdLst>
  <p:sldIdLst>
    <p:sldId id="435" r:id="rId3"/>
    <p:sldId id="404" r:id="rId4"/>
    <p:sldId id="403" r:id="rId5"/>
    <p:sldId id="393" r:id="rId6"/>
    <p:sldId id="433" r:id="rId7"/>
    <p:sldId id="432" r:id="rId8"/>
    <p:sldId id="405" r:id="rId9"/>
    <p:sldId id="408" r:id="rId10"/>
    <p:sldId id="406" r:id="rId11"/>
    <p:sldId id="407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34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6" r:id="rId37"/>
    <p:sldId id="437" r:id="rId38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33333"/>
    <a:srgbClr val="1C1C1C"/>
    <a:srgbClr val="000000"/>
    <a:srgbClr val="5F5F5F"/>
    <a:srgbClr val="FCFCFC"/>
    <a:srgbClr val="CCD0D1"/>
    <a:srgbClr val="EED56C"/>
    <a:srgbClr val="D43E01"/>
    <a:srgbClr val="E8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07" d="100"/>
          <a:sy n="107" d="100"/>
        </p:scale>
        <p:origin x="922" y="8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1165552"/>
        <c:axId val="801166112"/>
        <c:axId val="0"/>
      </c:bar3DChart>
      <c:catAx>
        <c:axId val="801165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1166112"/>
        <c:crosses val="autoZero"/>
        <c:auto val="1"/>
        <c:lblAlgn val="ctr"/>
        <c:lblOffset val="100"/>
        <c:noMultiLvlLbl val="0"/>
      </c:catAx>
      <c:valAx>
        <c:axId val="801166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116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2016/11/7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03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88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533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6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1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65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10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9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44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98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5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21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14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80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02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73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70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09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0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593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83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9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73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7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63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85602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79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7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302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73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68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4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03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2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7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1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3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5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1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7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7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2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8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19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图片 59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grpSp>
        <p:nvGrpSpPr>
          <p:cNvPr id="568" name="组合 567"/>
          <p:cNvGrpSpPr/>
          <p:nvPr/>
        </p:nvGrpSpPr>
        <p:grpSpPr>
          <a:xfrm>
            <a:off x="6709236" y="755569"/>
            <a:ext cx="1200324" cy="1200324"/>
            <a:chOff x="6709236" y="1850758"/>
            <a:chExt cx="1200324" cy="1200324"/>
          </a:xfrm>
        </p:grpSpPr>
        <p:grpSp>
          <p:nvGrpSpPr>
            <p:cNvPr id="569" name="组合 56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1" name="同心圆 5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2" name="椭圆 57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0" name="TextBox 198"/>
            <p:cNvSpPr txBox="1"/>
            <p:nvPr/>
          </p:nvSpPr>
          <p:spPr>
            <a:xfrm>
              <a:off x="6976873" y="223058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</a:t>
              </a:r>
            </a:p>
          </p:txBody>
        </p:sp>
      </p:grpSp>
      <p:grpSp>
        <p:nvGrpSpPr>
          <p:cNvPr id="573" name="组合 572"/>
          <p:cNvGrpSpPr/>
          <p:nvPr/>
        </p:nvGrpSpPr>
        <p:grpSpPr>
          <a:xfrm>
            <a:off x="1225509" y="741101"/>
            <a:ext cx="1200324" cy="1200324"/>
            <a:chOff x="1225509" y="1836290"/>
            <a:chExt cx="1200324" cy="1200324"/>
          </a:xfrm>
        </p:grpSpPr>
        <p:grpSp>
          <p:nvGrpSpPr>
            <p:cNvPr id="574" name="组合 573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6" name="同心圆 5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7" name="椭圆 57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5" name="TextBox 193"/>
            <p:cNvSpPr txBox="1"/>
            <p:nvPr/>
          </p:nvSpPr>
          <p:spPr>
            <a:xfrm>
              <a:off x="1451490" y="223879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明天</a:t>
              </a:r>
              <a:endPara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8" name="组合 577"/>
          <p:cNvGrpSpPr/>
          <p:nvPr/>
        </p:nvGrpSpPr>
        <p:grpSpPr>
          <a:xfrm>
            <a:off x="5234214" y="958131"/>
            <a:ext cx="1668414" cy="1668414"/>
            <a:chOff x="5234214" y="2053320"/>
            <a:chExt cx="1668414" cy="1668414"/>
          </a:xfrm>
        </p:grpSpPr>
        <p:grpSp>
          <p:nvGrpSpPr>
            <p:cNvPr id="579" name="组合 578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1" name="同心圆 5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2" name="椭圆 58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0" name="TextBox 208"/>
            <p:cNvSpPr txBox="1"/>
            <p:nvPr/>
          </p:nvSpPr>
          <p:spPr>
            <a:xfrm>
              <a:off x="5667994" y="2586249"/>
              <a:ext cx="8258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引领</a:t>
              </a:r>
              <a:endParaRPr lang="zh-CN" altLang="en-US" sz="2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3" name="组合 582"/>
          <p:cNvGrpSpPr/>
          <p:nvPr/>
        </p:nvGrpSpPr>
        <p:grpSpPr>
          <a:xfrm>
            <a:off x="2198327" y="951382"/>
            <a:ext cx="1668414" cy="1668414"/>
            <a:chOff x="2198327" y="2046571"/>
            <a:chExt cx="1668414" cy="1668414"/>
          </a:xfrm>
        </p:grpSpPr>
        <p:grpSp>
          <p:nvGrpSpPr>
            <p:cNvPr id="584" name="组合 583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6" name="同心圆 58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7" name="椭圆 58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5" name="TextBox 203"/>
            <p:cNvSpPr txBox="1"/>
            <p:nvPr/>
          </p:nvSpPr>
          <p:spPr>
            <a:xfrm>
              <a:off x="2570576" y="2574028"/>
              <a:ext cx="8258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共赢</a:t>
              </a:r>
              <a:endParaRPr lang="zh-CN" altLang="en-US" sz="2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8" name="组合 587"/>
          <p:cNvGrpSpPr/>
          <p:nvPr/>
        </p:nvGrpSpPr>
        <p:grpSpPr>
          <a:xfrm>
            <a:off x="3481448" y="1242860"/>
            <a:ext cx="2181104" cy="2181104"/>
            <a:chOff x="3481448" y="2338049"/>
            <a:chExt cx="2181104" cy="2181104"/>
          </a:xfrm>
        </p:grpSpPr>
        <p:grpSp>
          <p:nvGrpSpPr>
            <p:cNvPr id="589" name="组合 588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1" name="同心圆 5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2" name="椭圆 59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0" name="TextBox 213"/>
            <p:cNvSpPr txBox="1"/>
            <p:nvPr/>
          </p:nvSpPr>
          <p:spPr>
            <a:xfrm>
              <a:off x="3761520" y="2898377"/>
              <a:ext cx="15776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2017</a:t>
              </a:r>
              <a:endParaRPr lang="zh-CN" altLang="en-US" sz="6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94" name="TextBox 7"/>
          <p:cNvSpPr>
            <a:spLocks noChangeArrowheads="1"/>
          </p:cNvSpPr>
          <p:nvPr/>
        </p:nvSpPr>
        <p:spPr bwMode="auto">
          <a:xfrm>
            <a:off x="1295756" y="3528848"/>
            <a:ext cx="661380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38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新年工作计划</a:t>
            </a:r>
            <a:r>
              <a:rPr lang="zh-CN" altLang="en-US" sz="380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暨工作总结</a:t>
            </a:r>
            <a:endParaRPr lang="zh-CN" altLang="en-US" sz="38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595" name="TextBox 7"/>
          <p:cNvSpPr>
            <a:spLocks noChangeArrowheads="1"/>
          </p:cNvSpPr>
          <p:nvPr/>
        </p:nvSpPr>
        <p:spPr bwMode="auto">
          <a:xfrm>
            <a:off x="2372223" y="4284005"/>
            <a:ext cx="446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简洁实用、框架完整的年终总结、工作汇报与新年计划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cxnSp>
        <p:nvCxnSpPr>
          <p:cNvPr id="596" name="直接连接符 595"/>
          <p:cNvCxnSpPr/>
          <p:nvPr/>
        </p:nvCxnSpPr>
        <p:spPr>
          <a:xfrm>
            <a:off x="1861560" y="4205956"/>
            <a:ext cx="5447228" cy="0"/>
          </a:xfrm>
          <a:prstGeom prst="line">
            <a:avLst/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3266" y="6019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4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94" grpId="0"/>
          <p:bldP spid="5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4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94" grpId="0"/>
          <p:bldP spid="59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/>
          <p:nvPr/>
        </p:nvSpPr>
        <p:spPr>
          <a:xfrm>
            <a:off x="0" y="210433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36" y="2523719"/>
            <a:ext cx="849821" cy="635481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76458" y="1732994"/>
            <a:ext cx="958136" cy="9581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801394" y="3834127"/>
            <a:ext cx="317357" cy="278329"/>
            <a:chOff x="3175" y="-1587"/>
            <a:chExt cx="490538" cy="430212"/>
          </a:xfrm>
          <a:solidFill>
            <a:schemeClr val="accent1"/>
          </a:solidFill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55561" y="2894752"/>
            <a:ext cx="261823" cy="32977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83620" y="3224527"/>
            <a:ext cx="242125" cy="354280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429035" y="3182144"/>
            <a:ext cx="312268" cy="312268"/>
            <a:chOff x="6350" y="4763"/>
            <a:chExt cx="492125" cy="492125"/>
          </a:xfrm>
          <a:solidFill>
            <a:schemeClr val="accent1"/>
          </a:solidFill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229394" y="3303609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2120662" y="3658278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24278" y="4215127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6688574" y="3639528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77858" y="2649672"/>
            <a:ext cx="809336" cy="809336"/>
            <a:chOff x="4677858" y="2649672"/>
            <a:chExt cx="809336" cy="809336"/>
          </a:xfrm>
          <a:solidFill>
            <a:schemeClr val="accent1"/>
          </a:solidFill>
        </p:grpSpPr>
        <p:sp>
          <p:nvSpPr>
            <p:cNvPr id="33" name="椭圆 32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9258" y="1763208"/>
            <a:ext cx="809336" cy="809336"/>
            <a:chOff x="4677858" y="2649672"/>
            <a:chExt cx="809336" cy="809336"/>
          </a:xfrm>
          <a:solidFill>
            <a:schemeClr val="accent1"/>
          </a:solidFill>
        </p:grpSpPr>
        <p:sp>
          <p:nvSpPr>
            <p:cNvPr id="36" name="椭圆 3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94" y="1200944"/>
            <a:ext cx="1789484" cy="17894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71" y="958036"/>
            <a:ext cx="2028983" cy="202898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7236296" y="1738043"/>
            <a:ext cx="1089477" cy="37351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完成概述</a:t>
            </a:r>
            <a:endParaRPr lang="zh-CN" altLang="en-US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56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 p14:presetBounceEnd="5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5"/>
          <p:cNvCxnSpPr/>
          <p:nvPr/>
        </p:nvCxnSpPr>
        <p:spPr bwMode="auto">
          <a:xfrm>
            <a:off x="4912672" y="1344088"/>
            <a:ext cx="1766888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5461335" y="3319194"/>
            <a:ext cx="1127107" cy="607317"/>
            <a:chOff x="7906533" y="4840050"/>
            <a:chExt cx="1125966" cy="606826"/>
          </a:xfrm>
        </p:grpSpPr>
        <p:cxnSp>
          <p:nvCxnSpPr>
            <p:cNvPr id="6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5548468" y="2179850"/>
            <a:ext cx="1129509" cy="558411"/>
            <a:chOff x="7902901" y="3124000"/>
            <a:chExt cx="1129418" cy="558855"/>
          </a:xfrm>
        </p:grpSpPr>
        <p:cxnSp>
          <p:nvCxnSpPr>
            <p:cNvPr id="9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2448036" y="1389859"/>
            <a:ext cx="1300163" cy="271463"/>
            <a:chOff x="3181205" y="2010025"/>
            <a:chExt cx="1299921" cy="271166"/>
          </a:xfrm>
        </p:grpSpPr>
        <p:cxnSp>
          <p:nvCxnSpPr>
            <p:cNvPr id="12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528500" y="3219820"/>
            <a:ext cx="960141" cy="833683"/>
            <a:chOff x="3243437" y="4210024"/>
            <a:chExt cx="960324" cy="834506"/>
          </a:xfrm>
        </p:grpSpPr>
        <p:cxnSp>
          <p:nvCxnSpPr>
            <p:cNvPr id="15" name="Straight Arrow Connector 57"/>
            <p:cNvCxnSpPr/>
            <p:nvPr/>
          </p:nvCxnSpPr>
          <p:spPr>
            <a:xfrm flipH="1">
              <a:off x="3243437" y="5044530"/>
              <a:ext cx="564561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0"/>
            <p:cNvCxnSpPr/>
            <p:nvPr/>
          </p:nvCxnSpPr>
          <p:spPr>
            <a:xfrm flipH="1">
              <a:off x="3816345" y="4210024"/>
              <a:ext cx="387416" cy="8345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2564739" y="2721895"/>
            <a:ext cx="1871862" cy="325928"/>
            <a:chOff x="3279710" y="3713495"/>
            <a:chExt cx="1872464" cy="325928"/>
          </a:xfrm>
        </p:grpSpPr>
        <p:cxnSp>
          <p:nvCxnSpPr>
            <p:cNvPr id="18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59"/>
          <p:cNvSpPr txBox="1">
            <a:spLocks noChangeArrowheads="1"/>
          </p:cNvSpPr>
          <p:nvPr/>
        </p:nvSpPr>
        <p:spPr bwMode="auto">
          <a:xfrm flipH="1">
            <a:off x="497936" y="1233519"/>
            <a:ext cx="1786358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 smtClean="0">
                <a:solidFill>
                  <a:prstClr val="black"/>
                </a:solidFill>
                <a:latin typeface="+mj-ea"/>
                <a:ea typeface="+mj-ea"/>
              </a:rPr>
              <a:t>核心产品一</a:t>
            </a:r>
            <a:endParaRPr lang="en-US" altLang="ko-KR" sz="15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467544" y="1583067"/>
            <a:ext cx="1822450" cy="650939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algn="r"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 flipH="1">
            <a:off x="497936" y="2558000"/>
            <a:ext cx="1822450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核心</a:t>
            </a:r>
            <a:r>
              <a:rPr lang="zh-CN" altLang="en-US" sz="1500" dirty="0" smtClean="0">
                <a:solidFill>
                  <a:prstClr val="black"/>
                </a:solidFill>
                <a:latin typeface="+mj-ea"/>
                <a:ea typeface="+mj-ea"/>
              </a:rPr>
              <a:t>产品二</a:t>
            </a:r>
            <a:endParaRPr lang="en-US" altLang="ko-KR" sz="15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3" name="矩形 17"/>
          <p:cNvSpPr>
            <a:spLocks noChangeArrowheads="1"/>
          </p:cNvSpPr>
          <p:nvPr/>
        </p:nvSpPr>
        <p:spPr bwMode="auto">
          <a:xfrm>
            <a:off x="474419" y="2868479"/>
            <a:ext cx="1822450" cy="650939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algn="r"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 flipH="1">
            <a:off x="497936" y="3914072"/>
            <a:ext cx="1792058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核心</a:t>
            </a:r>
            <a:r>
              <a:rPr lang="zh-CN" altLang="en-US" sz="1500" dirty="0" smtClean="0">
                <a:solidFill>
                  <a:prstClr val="black"/>
                </a:solidFill>
                <a:latin typeface="+mj-ea"/>
                <a:ea typeface="+mj-ea"/>
              </a:rPr>
              <a:t>产品三</a:t>
            </a:r>
            <a:endParaRPr lang="en-US" altLang="ko-KR" sz="15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5" name="矩形 17"/>
          <p:cNvSpPr>
            <a:spLocks noChangeArrowheads="1"/>
          </p:cNvSpPr>
          <p:nvPr/>
        </p:nvSpPr>
        <p:spPr bwMode="auto">
          <a:xfrm>
            <a:off x="497936" y="4240967"/>
            <a:ext cx="1822450" cy="650939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algn="r"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  <a:sym typeface="微软雅黑" pitchFamily="34" charset="-122"/>
              </a:rPr>
              <a:t>在此录入上述图表的描述说明，在此录入图表的描述说明。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6" name="TextBox 59"/>
          <p:cNvSpPr txBox="1">
            <a:spLocks noChangeArrowheads="1"/>
          </p:cNvSpPr>
          <p:nvPr/>
        </p:nvSpPr>
        <p:spPr bwMode="auto">
          <a:xfrm flipH="1">
            <a:off x="6913327" y="1151935"/>
            <a:ext cx="1599745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附属</a:t>
            </a:r>
            <a:r>
              <a:rPr lang="zh-CN" altLang="en-US" sz="1500" dirty="0" smtClean="0">
                <a:solidFill>
                  <a:prstClr val="black"/>
                </a:solidFill>
                <a:latin typeface="+mj-ea"/>
                <a:ea typeface="+mj-ea"/>
              </a:rPr>
              <a:t>产品</a:t>
            </a:r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一</a:t>
            </a:r>
            <a:endParaRPr lang="en-US" altLang="ko-KR" sz="15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6913328" y="1501237"/>
            <a:ext cx="1822450" cy="650939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8" name="TextBox 59"/>
          <p:cNvSpPr txBox="1">
            <a:spLocks noChangeArrowheads="1"/>
          </p:cNvSpPr>
          <p:nvPr/>
        </p:nvSpPr>
        <p:spPr bwMode="auto">
          <a:xfrm flipH="1">
            <a:off x="6913326" y="2571403"/>
            <a:ext cx="1599747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附属</a:t>
            </a:r>
            <a:r>
              <a:rPr lang="zh-CN" altLang="en-US" sz="1500" dirty="0" smtClean="0">
                <a:solidFill>
                  <a:prstClr val="black"/>
                </a:solidFill>
                <a:latin typeface="+mj-ea"/>
                <a:ea typeface="+mj-ea"/>
              </a:rPr>
              <a:t>产品二</a:t>
            </a:r>
            <a:endParaRPr lang="en-US" altLang="ko-KR" sz="15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9" name="矩形 17"/>
          <p:cNvSpPr>
            <a:spLocks noChangeArrowheads="1"/>
          </p:cNvSpPr>
          <p:nvPr/>
        </p:nvSpPr>
        <p:spPr bwMode="auto">
          <a:xfrm>
            <a:off x="6913328" y="2893317"/>
            <a:ext cx="1822450" cy="650939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 flipH="1">
            <a:off x="6913327" y="3768210"/>
            <a:ext cx="1599745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附属</a:t>
            </a:r>
            <a:r>
              <a:rPr lang="zh-CN" altLang="en-US" sz="1500" dirty="0" smtClean="0">
                <a:solidFill>
                  <a:prstClr val="black"/>
                </a:solidFill>
                <a:latin typeface="+mj-ea"/>
                <a:ea typeface="+mj-ea"/>
              </a:rPr>
              <a:t>产品三</a:t>
            </a:r>
            <a:endParaRPr lang="en-US" altLang="ko-KR" sz="15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矩形 17"/>
          <p:cNvSpPr>
            <a:spLocks noChangeArrowheads="1"/>
          </p:cNvSpPr>
          <p:nvPr/>
        </p:nvSpPr>
        <p:spPr bwMode="auto">
          <a:xfrm>
            <a:off x="6913328" y="4106258"/>
            <a:ext cx="1822450" cy="464735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在此录入上述图表的综合描述说明，在此录入。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2" name="Freeform 6"/>
          <p:cNvSpPr>
            <a:spLocks noEditPoints="1"/>
          </p:cNvSpPr>
          <p:nvPr/>
        </p:nvSpPr>
        <p:spPr bwMode="auto">
          <a:xfrm>
            <a:off x="3821328" y="3557729"/>
            <a:ext cx="1487760" cy="1585771"/>
          </a:xfrm>
          <a:custGeom>
            <a:avLst/>
            <a:gdLst>
              <a:gd name="T0" fmla="*/ 1459818 w 957"/>
              <a:gd name="T1" fmla="*/ 614910 h 1020"/>
              <a:gd name="T2" fmla="*/ 1485360 w 957"/>
              <a:gd name="T3" fmla="*/ 840835 h 1020"/>
              <a:gd name="T4" fmla="*/ 1383192 w 957"/>
              <a:gd name="T5" fmla="*/ 1007823 h 1020"/>
              <a:gd name="T6" fmla="*/ 1422488 w 957"/>
              <a:gd name="T7" fmla="*/ 669918 h 1020"/>
              <a:gd name="T8" fmla="*/ 1383192 w 957"/>
              <a:gd name="T9" fmla="*/ 298614 h 1020"/>
              <a:gd name="T10" fmla="*/ 1872418 w 957"/>
              <a:gd name="T11" fmla="*/ 1817225 h 1020"/>
              <a:gd name="T12" fmla="*/ 1383192 w 957"/>
              <a:gd name="T13" fmla="*/ 2003859 h 1020"/>
              <a:gd name="T14" fmla="*/ 939156 w 957"/>
              <a:gd name="T15" fmla="*/ 31433 h 1020"/>
              <a:gd name="T16" fmla="*/ 1383192 w 957"/>
              <a:gd name="T17" fmla="*/ 605087 h 1020"/>
              <a:gd name="T18" fmla="*/ 1334073 w 957"/>
              <a:gd name="T19" fmla="*/ 970496 h 1020"/>
              <a:gd name="T20" fmla="*/ 1383192 w 957"/>
              <a:gd name="T21" fmla="*/ 1007823 h 1020"/>
              <a:gd name="T22" fmla="*/ 1306567 w 957"/>
              <a:gd name="T23" fmla="*/ 1111946 h 1020"/>
              <a:gd name="T24" fmla="*/ 1343897 w 957"/>
              <a:gd name="T25" fmla="*/ 1420383 h 1020"/>
              <a:gd name="T26" fmla="*/ 1383192 w 957"/>
              <a:gd name="T27" fmla="*/ 2003859 h 1020"/>
              <a:gd name="T28" fmla="*/ 939156 w 957"/>
              <a:gd name="T29" fmla="*/ 1933135 h 1020"/>
              <a:gd name="T30" fmla="*/ 968628 w 957"/>
              <a:gd name="T31" fmla="*/ 1903666 h 1020"/>
              <a:gd name="T32" fmla="*/ 939156 w 957"/>
              <a:gd name="T33" fmla="*/ 1876162 h 1020"/>
              <a:gd name="T34" fmla="*/ 943086 w 957"/>
              <a:gd name="T35" fmla="*/ 1856516 h 1020"/>
              <a:gd name="T36" fmla="*/ 943086 w 957"/>
              <a:gd name="T37" fmla="*/ 1799544 h 1020"/>
              <a:gd name="T38" fmla="*/ 939156 w 957"/>
              <a:gd name="T39" fmla="*/ 1770076 h 1020"/>
              <a:gd name="T40" fmla="*/ 1157245 w 957"/>
              <a:gd name="T41" fmla="*/ 1302509 h 1020"/>
              <a:gd name="T42" fmla="*/ 941121 w 957"/>
              <a:gd name="T43" fmla="*/ 1392879 h 1020"/>
              <a:gd name="T44" fmla="*/ 939156 w 957"/>
              <a:gd name="T45" fmla="*/ 1204280 h 1020"/>
              <a:gd name="T46" fmla="*/ 1019712 w 957"/>
              <a:gd name="T47" fmla="*/ 1233749 h 1020"/>
              <a:gd name="T48" fmla="*/ 939156 w 957"/>
              <a:gd name="T49" fmla="*/ 1005859 h 1020"/>
              <a:gd name="T50" fmla="*/ 1153315 w 957"/>
              <a:gd name="T51" fmla="*/ 986213 h 1020"/>
              <a:gd name="T52" fmla="*/ 1304602 w 957"/>
              <a:gd name="T53" fmla="*/ 626697 h 1020"/>
              <a:gd name="T54" fmla="*/ 939156 w 957"/>
              <a:gd name="T55" fmla="*/ 31433 h 1020"/>
              <a:gd name="T56" fmla="*/ 776081 w 957"/>
              <a:gd name="T57" fmla="*/ 68760 h 1020"/>
              <a:gd name="T58" fmla="*/ 939156 w 957"/>
              <a:gd name="T59" fmla="*/ 31433 h 1020"/>
              <a:gd name="T60" fmla="*/ 835024 w 957"/>
              <a:gd name="T61" fmla="*/ 400772 h 1020"/>
              <a:gd name="T62" fmla="*/ 577640 w 957"/>
              <a:gd name="T63" fmla="*/ 557937 h 1020"/>
              <a:gd name="T64" fmla="*/ 711244 w 957"/>
              <a:gd name="T65" fmla="*/ 994071 h 1020"/>
              <a:gd name="T66" fmla="*/ 937191 w 957"/>
              <a:gd name="T67" fmla="*/ 939063 h 1020"/>
              <a:gd name="T68" fmla="*/ 939156 w 957"/>
              <a:gd name="T69" fmla="*/ 1005859 h 1020"/>
              <a:gd name="T70" fmla="*/ 860566 w 957"/>
              <a:gd name="T71" fmla="*/ 1233749 h 1020"/>
              <a:gd name="T72" fmla="*/ 939156 w 957"/>
              <a:gd name="T73" fmla="*/ 1392879 h 1020"/>
              <a:gd name="T74" fmla="*/ 726962 w 957"/>
              <a:gd name="T75" fmla="*/ 1306438 h 1020"/>
              <a:gd name="T76" fmla="*/ 939156 w 957"/>
              <a:gd name="T77" fmla="*/ 1770076 h 1020"/>
              <a:gd name="T78" fmla="*/ 939156 w 957"/>
              <a:gd name="T79" fmla="*/ 1799544 h 1020"/>
              <a:gd name="T80" fmla="*/ 939156 w 957"/>
              <a:gd name="T81" fmla="*/ 1856516 h 1020"/>
              <a:gd name="T82" fmla="*/ 915579 w 957"/>
              <a:gd name="T83" fmla="*/ 1903666 h 1020"/>
              <a:gd name="T84" fmla="*/ 939156 w 957"/>
              <a:gd name="T85" fmla="*/ 2003859 h 1020"/>
              <a:gd name="T86" fmla="*/ 497085 w 957"/>
              <a:gd name="T87" fmla="*/ 1434135 h 1020"/>
              <a:gd name="T88" fmla="*/ 671949 w 957"/>
              <a:gd name="T89" fmla="*/ 1257323 h 1020"/>
              <a:gd name="T90" fmla="*/ 520662 w 957"/>
              <a:gd name="T91" fmla="*/ 1019611 h 1020"/>
              <a:gd name="T92" fmla="*/ 497085 w 957"/>
              <a:gd name="T93" fmla="*/ 937099 h 1020"/>
              <a:gd name="T94" fmla="*/ 542274 w 957"/>
              <a:gd name="T95" fmla="*/ 669918 h 1020"/>
              <a:gd name="T96" fmla="*/ 497085 w 957"/>
              <a:gd name="T97" fmla="*/ 280933 h 1020"/>
              <a:gd name="T98" fmla="*/ 420459 w 957"/>
              <a:gd name="T99" fmla="*/ 614910 h 1020"/>
              <a:gd name="T100" fmla="*/ 497085 w 957"/>
              <a:gd name="T101" fmla="*/ 609016 h 1020"/>
              <a:gd name="T102" fmla="*/ 497085 w 957"/>
              <a:gd name="T103" fmla="*/ 937099 h 1020"/>
              <a:gd name="T104" fmla="*/ 446001 w 957"/>
              <a:gd name="T105" fmla="*/ 962638 h 1020"/>
              <a:gd name="T106" fmla="*/ 390988 w 957"/>
              <a:gd name="T107" fmla="*/ 705280 h 1020"/>
              <a:gd name="T108" fmla="*/ 497085 w 957"/>
              <a:gd name="T109" fmla="*/ 2003859 h 1020"/>
              <a:gd name="T110" fmla="*/ 5894 w 957"/>
              <a:gd name="T111" fmla="*/ 1817225 h 1020"/>
              <a:gd name="T112" fmla="*/ 497085 w 957"/>
              <a:gd name="T113" fmla="*/ 2003859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endParaRPr lang="zh-CN" altLang="en-US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048578" y="2659800"/>
            <a:ext cx="776045" cy="776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09057" y="1707654"/>
            <a:ext cx="904550" cy="9045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22770" y="1450531"/>
            <a:ext cx="1121219" cy="11212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32484" y="1021290"/>
            <a:ext cx="654934" cy="6549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22393" y="2900981"/>
            <a:ext cx="836431" cy="8364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075116" y="2771234"/>
            <a:ext cx="817141" cy="8171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3527201" y="2211710"/>
            <a:ext cx="449369" cy="449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310827" y="1756709"/>
            <a:ext cx="137599" cy="1375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737761" y="2677796"/>
            <a:ext cx="307718" cy="3077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68423" y="2086525"/>
            <a:ext cx="269201" cy="26920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629344" y="3651869"/>
            <a:ext cx="345339" cy="3453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696650" y="3097627"/>
            <a:ext cx="211067" cy="2110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560746" y="1602968"/>
            <a:ext cx="245925" cy="2459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375825" y="1271362"/>
            <a:ext cx="258866" cy="258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368844" y="2587889"/>
            <a:ext cx="258866" cy="25886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367876" y="3924073"/>
            <a:ext cx="258866" cy="25886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551558" y="1232764"/>
            <a:ext cx="258866" cy="2588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561198" y="2592462"/>
            <a:ext cx="258866" cy="258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551558" y="3794637"/>
            <a:ext cx="258866" cy="25886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009057" y="2473329"/>
            <a:ext cx="98421" cy="9842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80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8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2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7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7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2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第二部分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 smtClean="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/>
                <a:ea typeface="微软雅黑"/>
              </a:rPr>
              <a:t>PART 02</a:t>
            </a:r>
            <a:endParaRPr lang="zh-CN" altLang="en-US" sz="1600" dirty="0" smtClean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2"/>
                </a:solidFill>
                <a:latin typeface="微软雅黑"/>
                <a:ea typeface="微软雅黑"/>
              </a:rPr>
              <a:t>02</a:t>
            </a:r>
            <a:endParaRPr lang="zh-CN" altLang="en-US" sz="5000" b="1" dirty="0" smtClean="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238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971341" y="1917143"/>
            <a:ext cx="505778" cy="5057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39377" y="1917143"/>
            <a:ext cx="505778" cy="5057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07414" y="1917143"/>
            <a:ext cx="505778" cy="5057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27326" y="3167524"/>
            <a:ext cx="2821670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78555" y="2673051"/>
            <a:ext cx="1981396" cy="500287"/>
            <a:chOff x="7497701" y="1851659"/>
            <a:chExt cx="2177121" cy="667049"/>
          </a:xfrm>
        </p:grpSpPr>
        <p:sp>
          <p:nvSpPr>
            <p:cNvPr id="9" name="文本框 8"/>
            <p:cNvSpPr txBox="1"/>
            <p:nvPr/>
          </p:nvSpPr>
          <p:spPr>
            <a:xfrm>
              <a:off x="7497701" y="1851659"/>
              <a:ext cx="217712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08478" y="2210932"/>
              <a:ext cx="21555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the title here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 bwMode="auto">
          <a:xfrm>
            <a:off x="1704157" y="3252806"/>
            <a:ext cx="3051044" cy="767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+mj-ea"/>
              <a:cs typeface="Lato Light" charset="0"/>
              <a:sym typeface="Lato Light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26872" y="1634604"/>
            <a:ext cx="2864150" cy="2798688"/>
            <a:chOff x="2330673" y="2010009"/>
            <a:chExt cx="1739454" cy="1412819"/>
          </a:xfrm>
        </p:grpSpPr>
        <p:sp>
          <p:nvSpPr>
            <p:cNvPr id="13" name="圆角矩形 12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385774" y="2051987"/>
              <a:ext cx="1629238" cy="132885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30228" y="2069713"/>
            <a:ext cx="204212" cy="203471"/>
            <a:chOff x="3618897" y="2279040"/>
            <a:chExt cx="706229" cy="703668"/>
          </a:xfrm>
        </p:grpSpPr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90636" y="2072704"/>
            <a:ext cx="203260" cy="204635"/>
            <a:chOff x="5042691" y="2273920"/>
            <a:chExt cx="702937" cy="707692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57932" y="2063672"/>
            <a:ext cx="204740" cy="203365"/>
            <a:chOff x="6463926" y="2278309"/>
            <a:chExt cx="708057" cy="703302"/>
          </a:xfrm>
        </p:grpSpPr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rgbClr val="33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83556" y="1825291"/>
            <a:ext cx="2150761" cy="276999"/>
            <a:chOff x="7178074" y="2433718"/>
            <a:chExt cx="2867681" cy="369332"/>
          </a:xfrm>
        </p:grpSpPr>
        <p:sp>
          <p:nvSpPr>
            <p:cNvPr id="28" name="文本框 27"/>
            <p:cNvSpPr txBox="1"/>
            <p:nvPr/>
          </p:nvSpPr>
          <p:spPr>
            <a:xfrm>
              <a:off x="7531045" y="2433718"/>
              <a:ext cx="216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the title here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178074" y="2522793"/>
              <a:ext cx="2867681" cy="150284"/>
              <a:chOff x="7429073" y="2537244"/>
              <a:chExt cx="2606983" cy="13662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" name="等腰三角形 29"/>
              <p:cNvSpPr/>
              <p:nvPr/>
            </p:nvSpPr>
            <p:spPr>
              <a:xfrm rot="5400000">
                <a:off x="9908857" y="2546667"/>
                <a:ext cx="136621" cy="1177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16200000" flipH="1">
                <a:off x="7419650" y="2546668"/>
                <a:ext cx="136621" cy="1177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</p:grpSp>
      </p:grpSp>
      <p:graphicFrame>
        <p:nvGraphicFramePr>
          <p:cNvPr id="32" name="表格 31"/>
          <p:cNvGraphicFramePr>
            <a:graphicFrameLocks noGrp="1"/>
          </p:cNvGraphicFramePr>
          <p:nvPr>
            <p:extLst/>
          </p:nvPr>
        </p:nvGraphicFramePr>
        <p:xfrm>
          <a:off x="5200038" y="2151073"/>
          <a:ext cx="2517795" cy="1990308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  <a:tableStyleId>{5C22544A-7EE6-4342-B048-85BDC9FD1C3A}</a:tableStyleId>
              </a:tblPr>
              <a:tblGrid>
                <a:gridCol w="359685">
                  <a:extLst>
                    <a:ext uri="{9D8B030D-6E8A-4147-A177-3AD203B41FA5}">
                      <a16:colId xmlns="" xmlns:a16="http://schemas.microsoft.com/office/drawing/2014/main" val="825943176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1948284185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1733431838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3230046140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2349463301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1707573522"/>
                    </a:ext>
                  </a:extLst>
                </a:gridCol>
                <a:gridCol w="359685">
                  <a:extLst>
                    <a:ext uri="{9D8B030D-6E8A-4147-A177-3AD203B41FA5}">
                      <a16:colId xmlns="" xmlns:a16="http://schemas.microsoft.com/office/drawing/2014/main" val="3596249345"/>
                    </a:ext>
                  </a:extLst>
                </a:gridCol>
              </a:tblGrid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SUN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MON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TUE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WED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THR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FRI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>
                          <a:latin typeface="ITC Avant Garde Std Md" panose="020B0602020202020204" pitchFamily="34" charset="0"/>
                        </a:rPr>
                        <a:t>SAT</a:t>
                      </a:r>
                      <a:endParaRPr lang="zh-CN" altLang="en-US" sz="700" dirty="0"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3000419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3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4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3"/>
                          </a:solidFill>
                          <a:latin typeface="ITC Avant Garde Std Md" panose="020B0602020202020204" pitchFamily="34" charset="0"/>
                        </a:rPr>
                        <a:t>5</a:t>
                      </a:r>
                      <a:endParaRPr lang="zh-CN" altLang="en-US" sz="900" dirty="0">
                        <a:solidFill>
                          <a:schemeClr val="accent3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211625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1"/>
                          </a:solidFill>
                          <a:latin typeface="ITC Avant Garde Std Md" panose="020B0602020202020204" pitchFamily="34" charset="0"/>
                        </a:rPr>
                        <a:t>6</a:t>
                      </a:r>
                      <a:endParaRPr lang="zh-CN" altLang="en-US" sz="900" dirty="0">
                        <a:solidFill>
                          <a:schemeClr val="accent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7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8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9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10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11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3"/>
                          </a:solidFill>
                          <a:latin typeface="ITC Avant Garde Std Md" panose="020B0602020202020204" pitchFamily="34" charset="0"/>
                        </a:rPr>
                        <a:t>12</a:t>
                      </a:r>
                      <a:endParaRPr lang="zh-CN" altLang="en-US" sz="900" dirty="0">
                        <a:solidFill>
                          <a:schemeClr val="accent3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4605273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1"/>
                          </a:solidFill>
                          <a:latin typeface="ITC Avant Garde Std Md" panose="020B0602020202020204" pitchFamily="34" charset="0"/>
                        </a:rPr>
                        <a:t>13</a:t>
                      </a:r>
                      <a:endParaRPr lang="zh-CN" altLang="en-US" sz="900" dirty="0">
                        <a:solidFill>
                          <a:schemeClr val="accent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14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15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bg1"/>
                          </a:solidFill>
                          <a:latin typeface="ITC Avant Garde Std Md" panose="020B0602020202020204" pitchFamily="34" charset="0"/>
                        </a:rPr>
                        <a:t>16</a:t>
                      </a:r>
                      <a:endParaRPr lang="zh-CN" altLang="en-US" sz="900" dirty="0">
                        <a:solidFill>
                          <a:schemeClr val="bg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17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18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3"/>
                          </a:solidFill>
                          <a:latin typeface="ITC Avant Garde Std Md" panose="020B0602020202020204" pitchFamily="34" charset="0"/>
                        </a:rPr>
                        <a:t>19</a:t>
                      </a:r>
                      <a:endParaRPr lang="zh-CN" altLang="en-US" sz="900" dirty="0">
                        <a:solidFill>
                          <a:schemeClr val="accent3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6603521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1"/>
                          </a:solidFill>
                          <a:latin typeface="ITC Avant Garde Std Md" panose="020B0602020202020204" pitchFamily="34" charset="0"/>
                        </a:rPr>
                        <a:t>20</a:t>
                      </a:r>
                      <a:endParaRPr lang="zh-CN" altLang="en-US" sz="900" dirty="0">
                        <a:solidFill>
                          <a:schemeClr val="accent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21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22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23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24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25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3"/>
                          </a:solidFill>
                          <a:latin typeface="ITC Avant Garde Std Md" panose="020B0602020202020204" pitchFamily="34" charset="0"/>
                        </a:rPr>
                        <a:t>26</a:t>
                      </a:r>
                      <a:endParaRPr lang="zh-CN" altLang="en-US" sz="900" dirty="0">
                        <a:solidFill>
                          <a:schemeClr val="accent3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9211685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accent1"/>
                          </a:solidFill>
                          <a:latin typeface="ITC Avant Garde Std Md" panose="020B0602020202020204" pitchFamily="34" charset="0"/>
                        </a:rPr>
                        <a:t>27</a:t>
                      </a:r>
                      <a:endParaRPr lang="zh-CN" altLang="en-US" sz="900" dirty="0">
                        <a:solidFill>
                          <a:schemeClr val="accent1"/>
                        </a:solidFill>
                        <a:latin typeface="ITC Avant Garde Std Md" panose="020B06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28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29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30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ITC Avant Garde Std XLt" panose="020B0302020202020204" pitchFamily="34" charset="0"/>
                        </a:rPr>
                        <a:t>31</a:t>
                      </a:r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ITC Avant Garde Std XLt" panose="020B0302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454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62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62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62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6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6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971600" y="2050687"/>
            <a:ext cx="1423450" cy="1423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4805" y="1381576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2040" y="141057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3"/>
                  </a:solidFill>
                  <a:latin typeface="+mj-ea"/>
                  <a:ea typeface="+mj-ea"/>
                </a:rPr>
                <a:t>1</a:t>
              </a:r>
              <a:endParaRPr lang="zh-CN" altLang="en-US" sz="2500" b="1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77088" y="245046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4"/>
                  </a:solidFill>
                  <a:latin typeface="+mj-ea"/>
                  <a:ea typeface="+mj-ea"/>
                </a:rPr>
                <a:t>2</a:t>
              </a:r>
              <a:endParaRPr lang="zh-CN" altLang="en-US" sz="2500" b="1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2040" y="354190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2"/>
                  </a:solidFill>
                  <a:latin typeface="+mj-ea"/>
                  <a:ea typeface="+mj-ea"/>
                </a:rPr>
                <a:t>3</a:t>
              </a:r>
              <a:endParaRPr lang="zh-CN" altLang="en-US" sz="25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1426843" y="2460253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827796" y="1438817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6259844" y="247888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5774440" y="3593199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91879" y="2069425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 smtClean="0">
                <a:latin typeface="+mj-ea"/>
                <a:ea typeface="+mj-ea"/>
              </a:rPr>
              <a:t>……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22" name="Half Frame 12"/>
          <p:cNvSpPr/>
          <p:nvPr/>
        </p:nvSpPr>
        <p:spPr>
          <a:xfrm rot="8097294">
            <a:off x="2428709" y="2569527"/>
            <a:ext cx="360168" cy="395798"/>
          </a:xfrm>
          <a:prstGeom prst="halfFrame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05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86952" y="853215"/>
            <a:ext cx="3192960" cy="3950783"/>
            <a:chOff x="865232" y="1286330"/>
            <a:chExt cx="4013321" cy="4966128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08606" y="3534278"/>
            <a:ext cx="1083474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  <a:endParaRPr lang="en-US" altLang="zh-CN" sz="1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4194319" y="3846285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2282" y="3534278"/>
            <a:ext cx="978029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  <a:endParaRPr lang="en-US" altLang="zh-CN" sz="1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996" y="3846285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90421" y="1357643"/>
            <a:ext cx="2263519" cy="350012"/>
            <a:chOff x="814328" y="3219334"/>
            <a:chExt cx="2797200" cy="432536"/>
          </a:xfrm>
        </p:grpSpPr>
        <p:grpSp>
          <p:nvGrpSpPr>
            <p:cNvPr id="12" name="组合 11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92304" y="1871726"/>
            <a:ext cx="2916000" cy="350012"/>
            <a:chOff x="814327" y="3219334"/>
            <a:chExt cx="3603522" cy="432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2" name="椭圆 2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TextBox 31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文本及描述说明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03535" y="2365754"/>
            <a:ext cx="2401200" cy="350012"/>
            <a:chOff x="814328" y="3219334"/>
            <a:chExt cx="2967344" cy="432536"/>
          </a:xfrm>
        </p:grpSpPr>
        <p:grpSp>
          <p:nvGrpSpPr>
            <p:cNvPr id="26" name="组合 25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38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01064" y="2869810"/>
            <a:ext cx="1972203" cy="350012"/>
            <a:chOff x="814328" y="3219334"/>
            <a:chExt cx="2437200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4" name="TextBox 45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1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590993" y="2105406"/>
            <a:ext cx="6228449" cy="98504"/>
            <a:chOff x="2088841" y="4786946"/>
            <a:chExt cx="8304598" cy="131338"/>
          </a:xfrm>
        </p:grpSpPr>
        <p:sp>
          <p:nvSpPr>
            <p:cNvPr id="5" name="圆角矩形 4"/>
            <p:cNvSpPr/>
            <p:nvPr/>
          </p:nvSpPr>
          <p:spPr>
            <a:xfrm>
              <a:off x="2088841" y="4786946"/>
              <a:ext cx="8304598" cy="1218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691937" y="4796484"/>
              <a:ext cx="2039726" cy="1218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99091" y="3404194"/>
            <a:ext cx="6129582" cy="1041780"/>
            <a:chOff x="2207942" y="2018652"/>
            <a:chExt cx="7776116" cy="1220497"/>
          </a:xfrm>
        </p:grpSpPr>
        <p:sp>
          <p:nvSpPr>
            <p:cNvPr id="8" name="圆角矩形 7"/>
            <p:cNvSpPr/>
            <p:nvPr/>
          </p:nvSpPr>
          <p:spPr>
            <a:xfrm>
              <a:off x="2207942" y="2018652"/>
              <a:ext cx="7776116" cy="122049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314903" y="2115844"/>
              <a:ext cx="7562195" cy="10261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27000" dist="635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571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38940" y="3621429"/>
            <a:ext cx="906534" cy="630391"/>
            <a:chOff x="1514730" y="396832"/>
            <a:chExt cx="1208712" cy="840521"/>
          </a:xfrm>
        </p:grpSpPr>
        <p:sp>
          <p:nvSpPr>
            <p:cNvPr id="11" name="文本框 10"/>
            <p:cNvSpPr txBox="1"/>
            <p:nvPr/>
          </p:nvSpPr>
          <p:spPr>
            <a:xfrm>
              <a:off x="1514730" y="396832"/>
              <a:ext cx="120871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63026" y="944965"/>
              <a:ext cx="11121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PERCEPTUAL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53390" y="3621429"/>
            <a:ext cx="906534" cy="630391"/>
            <a:chOff x="1514730" y="396832"/>
            <a:chExt cx="1208712" cy="840521"/>
          </a:xfrm>
        </p:grpSpPr>
        <p:sp>
          <p:nvSpPr>
            <p:cNvPr id="14" name="文本框 13"/>
            <p:cNvSpPr txBox="1"/>
            <p:nvPr/>
          </p:nvSpPr>
          <p:spPr>
            <a:xfrm>
              <a:off x="1514730" y="396832"/>
              <a:ext cx="120871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accent2"/>
                  </a:solidFill>
                  <a:latin typeface="+mj-ea"/>
                  <a:ea typeface="+mj-ea"/>
                </a:rPr>
                <a:t>标题</a:t>
              </a:r>
              <a:endParaRPr lang="zh-CN" altLang="en-US" sz="20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63026" y="944965"/>
              <a:ext cx="11121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PERCEPTUAL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67840" y="3621429"/>
            <a:ext cx="906534" cy="630391"/>
            <a:chOff x="1514730" y="396832"/>
            <a:chExt cx="1208712" cy="840521"/>
          </a:xfrm>
        </p:grpSpPr>
        <p:sp>
          <p:nvSpPr>
            <p:cNvPr id="17" name="文本框 16"/>
            <p:cNvSpPr txBox="1"/>
            <p:nvPr/>
          </p:nvSpPr>
          <p:spPr>
            <a:xfrm>
              <a:off x="1514730" y="396832"/>
              <a:ext cx="120871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accent3"/>
                  </a:solidFill>
                  <a:latin typeface="+mj-ea"/>
                  <a:ea typeface="+mj-ea"/>
                </a:rPr>
                <a:t>标题</a:t>
              </a:r>
              <a:endParaRPr lang="zh-CN" altLang="en-US" sz="2000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63026" y="944965"/>
              <a:ext cx="11121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PERCEPTUAL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82290" y="3621429"/>
            <a:ext cx="906534" cy="630391"/>
            <a:chOff x="1514730" y="396832"/>
            <a:chExt cx="1208712" cy="840521"/>
          </a:xfrm>
        </p:grpSpPr>
        <p:sp>
          <p:nvSpPr>
            <p:cNvPr id="20" name="文本框 19"/>
            <p:cNvSpPr txBox="1"/>
            <p:nvPr/>
          </p:nvSpPr>
          <p:spPr>
            <a:xfrm>
              <a:off x="1514730" y="396832"/>
              <a:ext cx="120871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accent4"/>
                  </a:solidFill>
                  <a:latin typeface="+mj-ea"/>
                  <a:ea typeface="+mj-ea"/>
                </a:rPr>
                <a:t>标题</a:t>
              </a:r>
              <a:endParaRPr lang="zh-CN" altLang="en-US" sz="2000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63026" y="944965"/>
              <a:ext cx="11121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PERCEPTUAL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3143717" y="3651868"/>
            <a:ext cx="0" cy="50395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463882" y="3651868"/>
            <a:ext cx="0" cy="50395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784047" y="3651868"/>
            <a:ext cx="0" cy="50395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970034" y="2045657"/>
            <a:ext cx="210850" cy="210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820349" y="2045657"/>
            <a:ext cx="210850" cy="210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909175" y="2045657"/>
            <a:ext cx="210850" cy="210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518900" y="2045657"/>
            <a:ext cx="210850" cy="210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2372" y="2053155"/>
            <a:ext cx="8340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Since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851542" y="2282921"/>
            <a:ext cx="1529196" cy="592882"/>
            <a:chOff x="2291100" y="4860345"/>
            <a:chExt cx="2038928" cy="790508"/>
          </a:xfrm>
        </p:grpSpPr>
        <p:sp>
          <p:nvSpPr>
            <p:cNvPr id="31" name="文本框 30"/>
            <p:cNvSpPr txBox="1"/>
            <p:nvPr/>
          </p:nvSpPr>
          <p:spPr>
            <a:xfrm>
              <a:off x="2291100" y="4860345"/>
              <a:ext cx="770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ITC Avant Garde Std Md" panose="020B0602020202020204" pitchFamily="34" charset="0"/>
                </a:defRPr>
              </a:lvl1pPr>
            </a:lstStyle>
            <a:p>
              <a:pPr algn="l"/>
              <a:r>
                <a:rPr lang="en-US" altLang="zh-CN" sz="1050" dirty="0">
                  <a:solidFill>
                    <a:schemeClr val="accent1"/>
                  </a:solidFill>
                  <a:latin typeface="+mj-ea"/>
                  <a:ea typeface="+mj-ea"/>
                </a:rPr>
                <a:t>2010</a:t>
              </a:r>
              <a:endParaRPr lang="zh-CN" altLang="en-US" sz="105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2291100" y="5071037"/>
              <a:ext cx="2038928" cy="5798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85211" y="2282921"/>
            <a:ext cx="1529196" cy="610450"/>
            <a:chOff x="2291100" y="4860345"/>
            <a:chExt cx="2038928" cy="813932"/>
          </a:xfrm>
        </p:grpSpPr>
        <p:sp>
          <p:nvSpPr>
            <p:cNvPr id="34" name="文本框 33"/>
            <p:cNvSpPr txBox="1"/>
            <p:nvPr/>
          </p:nvSpPr>
          <p:spPr>
            <a:xfrm>
              <a:off x="2291100" y="4860345"/>
              <a:ext cx="770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ITC Avant Garde Std Md" panose="020B0602020202020204" pitchFamily="34" charset="0"/>
                </a:defRPr>
              </a:lvl1pPr>
            </a:lstStyle>
            <a:p>
              <a:pPr algn="l"/>
              <a:r>
                <a:rPr lang="en-US" altLang="zh-CN" sz="1050" dirty="0">
                  <a:solidFill>
                    <a:schemeClr val="accent3"/>
                  </a:solidFill>
                  <a:latin typeface="+mj-ea"/>
                  <a:ea typeface="+mj-ea"/>
                </a:rPr>
                <a:t>2014</a:t>
              </a:r>
              <a:endParaRPr lang="zh-CN" altLang="en-US" sz="1050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文本框 34"/>
            <p:cNvSpPr txBox="1"/>
            <p:nvPr/>
          </p:nvSpPr>
          <p:spPr bwMode="auto">
            <a:xfrm>
              <a:off x="2291100" y="5071035"/>
              <a:ext cx="2038928" cy="603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25014" y="1419616"/>
            <a:ext cx="1529196" cy="590433"/>
            <a:chOff x="2198445" y="4860345"/>
            <a:chExt cx="2038928" cy="787244"/>
          </a:xfrm>
        </p:grpSpPr>
        <p:sp>
          <p:nvSpPr>
            <p:cNvPr id="37" name="文本框 36"/>
            <p:cNvSpPr txBox="1"/>
            <p:nvPr/>
          </p:nvSpPr>
          <p:spPr>
            <a:xfrm>
              <a:off x="2291100" y="4860345"/>
              <a:ext cx="770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ITC Avant Garde Std Md" panose="020B0602020202020204" pitchFamily="34" charset="0"/>
                </a:defRPr>
              </a:lvl1pPr>
            </a:lstStyle>
            <a:p>
              <a:pPr algn="l"/>
              <a:r>
                <a:rPr lang="en-US" altLang="zh-CN" sz="1050" dirty="0">
                  <a:solidFill>
                    <a:schemeClr val="accent2"/>
                  </a:solidFill>
                  <a:latin typeface="+mj-ea"/>
                  <a:ea typeface="+mj-ea"/>
                </a:rPr>
                <a:t>2012</a:t>
              </a:r>
              <a:endParaRPr lang="zh-CN" altLang="en-US" sz="105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文本框 37"/>
            <p:cNvSpPr txBox="1"/>
            <p:nvPr/>
          </p:nvSpPr>
          <p:spPr bwMode="auto">
            <a:xfrm>
              <a:off x="2198445" y="5067772"/>
              <a:ext cx="2038928" cy="579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72200" y="1419627"/>
            <a:ext cx="1529196" cy="610447"/>
            <a:chOff x="2291100" y="4860345"/>
            <a:chExt cx="2038928" cy="813927"/>
          </a:xfrm>
        </p:grpSpPr>
        <p:sp>
          <p:nvSpPr>
            <p:cNvPr id="40" name="文本框 39"/>
            <p:cNvSpPr txBox="1"/>
            <p:nvPr/>
          </p:nvSpPr>
          <p:spPr>
            <a:xfrm>
              <a:off x="2291100" y="4860345"/>
              <a:ext cx="770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ITC Avant Garde Std Md" panose="020B0602020202020204" pitchFamily="34" charset="0"/>
                </a:defRPr>
              </a:lvl1pPr>
            </a:lstStyle>
            <a:p>
              <a:pPr algn="l"/>
              <a:r>
                <a:rPr lang="en-US" altLang="zh-CN" sz="1050" dirty="0" smtClean="0">
                  <a:solidFill>
                    <a:schemeClr val="accent4"/>
                  </a:solidFill>
                  <a:latin typeface="+mj-ea"/>
                  <a:ea typeface="+mj-ea"/>
                </a:rPr>
                <a:t>2017</a:t>
              </a:r>
              <a:endParaRPr lang="zh-CN" altLang="en-US" sz="1050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文本框 40"/>
            <p:cNvSpPr txBox="1"/>
            <p:nvPr/>
          </p:nvSpPr>
          <p:spPr bwMode="auto">
            <a:xfrm>
              <a:off x="2291100" y="5071031"/>
              <a:ext cx="2038928" cy="603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3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3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Administrator\Desktop\7876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896144"/>
            <a:ext cx="2907506" cy="40930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955844" y="4115594"/>
            <a:ext cx="764793" cy="764793"/>
            <a:chOff x="3832873" y="2297208"/>
            <a:chExt cx="1516550" cy="1516550"/>
          </a:xfrm>
        </p:grpSpPr>
        <p:grpSp>
          <p:nvGrpSpPr>
            <p:cNvPr id="6" name="组合 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98401" y="3299758"/>
            <a:ext cx="764793" cy="764793"/>
            <a:chOff x="3832873" y="2297208"/>
            <a:chExt cx="1516550" cy="1516550"/>
          </a:xfrm>
        </p:grpSpPr>
        <p:grpSp>
          <p:nvGrpSpPr>
            <p:cNvPr id="11" name="组合 1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25194" y="2801144"/>
            <a:ext cx="764793" cy="764793"/>
            <a:chOff x="3832873" y="2297208"/>
            <a:chExt cx="1516550" cy="1516550"/>
          </a:xfrm>
        </p:grpSpPr>
        <p:grpSp>
          <p:nvGrpSpPr>
            <p:cNvPr id="16" name="组合 1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98401" y="2328208"/>
            <a:ext cx="764793" cy="764793"/>
            <a:chOff x="3832873" y="2297208"/>
            <a:chExt cx="1516550" cy="1516550"/>
          </a:xfrm>
        </p:grpSpPr>
        <p:grpSp>
          <p:nvGrpSpPr>
            <p:cNvPr id="21" name="组合 2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25194" y="1818164"/>
            <a:ext cx="764793" cy="764793"/>
            <a:chOff x="3832873" y="2297208"/>
            <a:chExt cx="1516550" cy="1516550"/>
          </a:xfrm>
        </p:grpSpPr>
        <p:grpSp>
          <p:nvGrpSpPr>
            <p:cNvPr id="26" name="组合 2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55844" y="972344"/>
            <a:ext cx="764793" cy="764793"/>
            <a:chOff x="3832873" y="2297208"/>
            <a:chExt cx="1516550" cy="1516550"/>
          </a:xfrm>
        </p:grpSpPr>
        <p:grpSp>
          <p:nvGrpSpPr>
            <p:cNvPr id="31" name="组合 3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97100" y="1185095"/>
            <a:ext cx="299494" cy="24370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4864801" y="1205658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阶段一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  <a:sym typeface="Arial" pitchFamily="34" charset="0"/>
            </a:endParaRPr>
          </a:p>
        </p:txBody>
      </p:sp>
      <p:sp>
        <p:nvSpPr>
          <p:cNvPr id="40" name="文本框 13"/>
          <p:cNvSpPr txBox="1"/>
          <p:nvPr/>
        </p:nvSpPr>
        <p:spPr>
          <a:xfrm>
            <a:off x="5715795" y="1057926"/>
            <a:ext cx="2438400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</a:t>
            </a:r>
            <a:r>
              <a:rPr lang="zh-CN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说明。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5722249" y="1810544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阶段二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  <a:sym typeface="Arial" pitchFamily="34" charset="0"/>
            </a:endParaRPr>
          </a:p>
        </p:txBody>
      </p:sp>
      <p:sp>
        <p:nvSpPr>
          <p:cNvPr id="42" name="文本框 13"/>
          <p:cNvSpPr txBox="1"/>
          <p:nvPr/>
        </p:nvSpPr>
        <p:spPr>
          <a:xfrm>
            <a:off x="5715795" y="2115344"/>
            <a:ext cx="2438400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</a:t>
            </a:r>
            <a:r>
              <a:rPr lang="zh-CN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说明。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43" name="Freeform 20"/>
          <p:cNvSpPr>
            <a:spLocks noEditPoints="1"/>
          </p:cNvSpPr>
          <p:nvPr/>
        </p:nvSpPr>
        <p:spPr bwMode="auto">
          <a:xfrm>
            <a:off x="4950770" y="2090159"/>
            <a:ext cx="298394" cy="20277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ea"/>
              <a:ea typeface="+mj-ea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2200231" y="2191544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阶段三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  <a:sym typeface="Arial" pitchFamily="34" charset="0"/>
            </a:endParaRPr>
          </a:p>
        </p:txBody>
      </p:sp>
      <p:sp>
        <p:nvSpPr>
          <p:cNvPr id="45" name="文本框 13"/>
          <p:cNvSpPr txBox="1"/>
          <p:nvPr/>
        </p:nvSpPr>
        <p:spPr>
          <a:xfrm>
            <a:off x="686593" y="2485481"/>
            <a:ext cx="2333658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</a:t>
            </a:r>
            <a:r>
              <a:rPr lang="zh-CN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说明。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grpSp>
        <p:nvGrpSpPr>
          <p:cNvPr id="46" name="Group 20"/>
          <p:cNvGrpSpPr/>
          <p:nvPr/>
        </p:nvGrpSpPr>
        <p:grpSpPr>
          <a:xfrm>
            <a:off x="3418467" y="2587291"/>
            <a:ext cx="309413" cy="214312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5715794" y="2801144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阶段四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  <a:sym typeface="Arial" pitchFamily="34" charset="0"/>
            </a:endParaRPr>
          </a:p>
        </p:txBody>
      </p:sp>
      <p:sp>
        <p:nvSpPr>
          <p:cNvPr id="50" name="文本框 13"/>
          <p:cNvSpPr txBox="1"/>
          <p:nvPr/>
        </p:nvSpPr>
        <p:spPr>
          <a:xfrm>
            <a:off x="5715795" y="3093244"/>
            <a:ext cx="2438400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</a:t>
            </a:r>
            <a:r>
              <a:rPr lang="zh-CN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说明。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952251" y="2999765"/>
            <a:ext cx="316718" cy="302754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52" name="Freeform 458"/>
            <p:cNvSpPr>
              <a:spLocks/>
            </p:cNvSpPr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Freeform 459"/>
            <p:cNvSpPr>
              <a:spLocks/>
            </p:cNvSpPr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Freeform 461"/>
            <p:cNvSpPr>
              <a:spLocks/>
            </p:cNvSpPr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Freeform 462"/>
            <p:cNvSpPr>
              <a:spLocks/>
            </p:cNvSpPr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Freeform 463"/>
            <p:cNvSpPr>
              <a:spLocks/>
            </p:cNvSpPr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Freeform 464"/>
            <p:cNvSpPr>
              <a:spLocks/>
            </p:cNvSpPr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Freeform 465"/>
            <p:cNvSpPr>
              <a:spLocks/>
            </p:cNvSpPr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Freeform 466"/>
            <p:cNvSpPr>
              <a:spLocks/>
            </p:cNvSpPr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Freeform 467"/>
            <p:cNvSpPr>
              <a:spLocks/>
            </p:cNvSpPr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Freeform 468"/>
            <p:cNvSpPr>
              <a:spLocks/>
            </p:cNvSpPr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3" name="矩形 3"/>
          <p:cNvSpPr>
            <a:spLocks noChangeArrowheads="1"/>
          </p:cNvSpPr>
          <p:nvPr/>
        </p:nvSpPr>
        <p:spPr bwMode="auto">
          <a:xfrm>
            <a:off x="2200231" y="3353594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阶段五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  <a:sym typeface="Arial" pitchFamily="34" charset="0"/>
            </a:endParaRPr>
          </a:p>
        </p:txBody>
      </p:sp>
      <p:sp>
        <p:nvSpPr>
          <p:cNvPr id="64" name="文本框 13"/>
          <p:cNvSpPr txBox="1"/>
          <p:nvPr/>
        </p:nvSpPr>
        <p:spPr>
          <a:xfrm>
            <a:off x="686593" y="3618956"/>
            <a:ext cx="2333658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</a:t>
            </a:r>
            <a:r>
              <a:rPr lang="zh-CN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说明。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grpSp>
        <p:nvGrpSpPr>
          <p:cNvPr id="65" name="Group 23"/>
          <p:cNvGrpSpPr/>
          <p:nvPr/>
        </p:nvGrpSpPr>
        <p:grpSpPr>
          <a:xfrm>
            <a:off x="3477649" y="3563144"/>
            <a:ext cx="256945" cy="224003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66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7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8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9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0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1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2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3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4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5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6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77" name="矩形 3"/>
          <p:cNvSpPr>
            <a:spLocks noChangeArrowheads="1"/>
          </p:cNvSpPr>
          <p:nvPr/>
        </p:nvSpPr>
        <p:spPr bwMode="auto">
          <a:xfrm>
            <a:off x="4864801" y="4322345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b="0" dirty="0" smtClean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阶段六</a:t>
            </a:r>
            <a:endParaRPr lang="zh-CN" altLang="en-US" sz="1500" b="0" dirty="0">
              <a:solidFill>
                <a:schemeClr val="accent1"/>
              </a:solidFill>
              <a:latin typeface="+mj-ea"/>
              <a:ea typeface="+mj-ea"/>
              <a:sym typeface="Arial" pitchFamily="34" charset="0"/>
            </a:endParaRPr>
          </a:p>
        </p:txBody>
      </p:sp>
      <p:sp>
        <p:nvSpPr>
          <p:cNvPr id="78" name="文本框 13"/>
          <p:cNvSpPr txBox="1"/>
          <p:nvPr/>
        </p:nvSpPr>
        <p:spPr>
          <a:xfrm>
            <a:off x="5715795" y="4174613"/>
            <a:ext cx="2438400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</a:t>
            </a:r>
            <a:r>
              <a:rPr lang="zh-CN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说明。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grpSp>
        <p:nvGrpSpPr>
          <p:cNvPr id="79" name="Group 9"/>
          <p:cNvGrpSpPr/>
          <p:nvPr/>
        </p:nvGrpSpPr>
        <p:grpSpPr>
          <a:xfrm>
            <a:off x="4193937" y="4408421"/>
            <a:ext cx="288608" cy="214010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7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accel="61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7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150"/>
                                </p:stCondLst>
                                <p:childTnLst>
                                  <p:par>
                                    <p:cTn id="10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1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  <p:bldP spid="41" grpId="0"/>
          <p:bldP spid="42" grpId="0"/>
          <p:bldP spid="43" grpId="0" animBg="1"/>
          <p:bldP spid="44" grpId="0"/>
          <p:bldP spid="45" grpId="0"/>
          <p:bldP spid="49" grpId="0"/>
          <p:bldP spid="50" grpId="0"/>
          <p:bldP spid="63" grpId="0"/>
          <p:bldP spid="64" grpId="0"/>
          <p:bldP spid="77" grpId="0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7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150"/>
                                </p:stCondLst>
                                <p:childTnLst>
                                  <p:par>
                                    <p:cTn id="10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1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  <p:bldP spid="41" grpId="0"/>
          <p:bldP spid="42" grpId="0"/>
          <p:bldP spid="43" grpId="0" animBg="1"/>
          <p:bldP spid="44" grpId="0"/>
          <p:bldP spid="45" grpId="0"/>
          <p:bldP spid="49" grpId="0"/>
          <p:bldP spid="50" grpId="0"/>
          <p:bldP spid="63" grpId="0"/>
          <p:bldP spid="64" grpId="0"/>
          <p:bldP spid="77" grpId="0"/>
          <p:bldP spid="7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430102" y="2090401"/>
            <a:ext cx="6260551" cy="1135924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43181" y="2647917"/>
            <a:ext cx="1050303" cy="1050303"/>
            <a:chOff x="1979712" y="3723878"/>
            <a:chExt cx="1050303" cy="1050303"/>
          </a:xfrm>
        </p:grpSpPr>
        <p:grpSp>
          <p:nvGrpSpPr>
            <p:cNvPr id="6" name="组合 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7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5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00856" y="1565249"/>
            <a:ext cx="1050303" cy="1050303"/>
            <a:chOff x="1979712" y="3723878"/>
            <a:chExt cx="1050303" cy="1050303"/>
          </a:xfrm>
        </p:grpSpPr>
        <p:grpSp>
          <p:nvGrpSpPr>
            <p:cNvPr id="11" name="组合 1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2" name="TextBox 7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4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08788" y="2650771"/>
            <a:ext cx="1050303" cy="1050303"/>
            <a:chOff x="1979712" y="3723878"/>
            <a:chExt cx="1050303" cy="1050303"/>
          </a:xfrm>
        </p:grpSpPr>
        <p:grpSp>
          <p:nvGrpSpPr>
            <p:cNvPr id="16" name="组合 1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7" name="TextBox 6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3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5306" y="1630403"/>
            <a:ext cx="1050303" cy="1050303"/>
            <a:chOff x="1979712" y="3723878"/>
            <a:chExt cx="1050303" cy="1050303"/>
          </a:xfrm>
        </p:grpSpPr>
        <p:grpSp>
          <p:nvGrpSpPr>
            <p:cNvPr id="21" name="组合 2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2" name="TextBox 6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2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9332" y="2680706"/>
            <a:ext cx="1050303" cy="1050303"/>
            <a:chOff x="1979712" y="3723878"/>
            <a:chExt cx="1050303" cy="1050303"/>
          </a:xfrm>
        </p:grpSpPr>
        <p:grpSp>
          <p:nvGrpSpPr>
            <p:cNvPr id="26" name="组合 2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59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1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  <a:endParaRPr lang="zh-CN" altLang="en-US" sz="20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</p:spTree>
    <p:extLst>
      <p:ext uri="{BB962C8B-B14F-4D97-AF65-F5344CB8AC3E}">
        <p14:creationId xmlns:p14="http://schemas.microsoft.com/office/powerpoint/2010/main" val="12800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第三部分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3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 smtClean="0">
              <a:solidFill>
                <a:schemeClr val="accent3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/>
                <a:ea typeface="微软雅黑"/>
              </a:rPr>
              <a:t>PART 03</a:t>
            </a:r>
            <a:endParaRPr lang="zh-CN" altLang="en-US" sz="1600" dirty="0" smtClean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3"/>
                </a:solidFill>
                <a:latin typeface="微软雅黑"/>
                <a:ea typeface="微软雅黑"/>
              </a:rPr>
              <a:t>03</a:t>
            </a:r>
            <a:endParaRPr lang="zh-CN" altLang="en-US" sz="5000" b="1" dirty="0" smtClean="0">
              <a:solidFill>
                <a:schemeClr val="accent3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701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306759"/>
            <a:ext cx="7147293" cy="2031271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        回顾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及</a:t>
            </a:r>
            <a:r>
              <a:rPr lang="en-US" altLang="zh-CN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的风格、定型还有待进一步探索，尤其是网上的公司产品库充分体现我们</a:t>
            </a:r>
            <a:r>
              <a:rPr lang="en-US" altLang="zh-CN" sz="1400" dirty="0" err="1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xxxxx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和我们这个平台能为客户提供良好的商机和快捷方便的信息、导航的功能发挥。展望新的一年，我们将继续努力，力争各项工作更上一个新台阶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。</a:t>
            </a:r>
            <a:r>
              <a:rPr lang="en-US" altLang="zh-CN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2016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所向披靡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，</a:t>
            </a:r>
            <a:r>
              <a:rPr lang="en-US" altLang="zh-CN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2017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勇往直前！</a:t>
            </a:r>
            <a:endParaRPr lang="zh-CN" altLang="en-US" sz="1400" dirty="0">
              <a:solidFill>
                <a:srgbClr val="080808"/>
              </a:solidFill>
              <a:latin typeface="微软雅黑"/>
              <a:ea typeface="微软雅黑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40311" y="770251"/>
            <a:ext cx="1306135" cy="1269327"/>
            <a:chOff x="2132199" y="770251"/>
            <a:chExt cx="1306135" cy="1269327"/>
          </a:xfrm>
        </p:grpSpPr>
        <p:grpSp>
          <p:nvGrpSpPr>
            <p:cNvPr id="6" name="组合 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prstClr val="white"/>
                  </a:solidFill>
                  <a:latin typeface="微软雅黑"/>
                  <a:ea typeface="微软雅黑"/>
                </a:rPr>
                <a:t>前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90865" y="1603223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644008" y="770251"/>
            <a:ext cx="1306135" cy="1269327"/>
            <a:chOff x="2132199" y="770251"/>
            <a:chExt cx="1306135" cy="1269327"/>
          </a:xfrm>
        </p:grpSpPr>
        <p:grpSp>
          <p:nvGrpSpPr>
            <p:cNvPr id="38" name="组合 37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39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 smtClean="0">
                  <a:solidFill>
                    <a:prstClr val="white"/>
                  </a:solidFill>
                  <a:latin typeface="微软雅黑"/>
                  <a:ea typeface="微软雅黑"/>
                </a:rPr>
                <a:t>言</a:t>
              </a:r>
              <a:endParaRPr lang="zh-CN" altLang="en-US" sz="4500" b="1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38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3" grpId="0" animBg="1"/>
          <p:bldP spid="24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3" grpId="0" animBg="1"/>
          <p:bldP spid="24" grpId="0" animBg="1"/>
          <p:bldP spid="34" grpId="0" animBg="1"/>
          <p:bldP spid="3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18"/>
          <p:cNvSpPr>
            <a:spLocks noEditPoints="1"/>
          </p:cNvSpPr>
          <p:nvPr/>
        </p:nvSpPr>
        <p:spPr bwMode="auto">
          <a:xfrm rot="5400000">
            <a:off x="5694199" y="1884070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E647C"/>
              </a:solidFill>
              <a:latin typeface="+mj-ea"/>
              <a:ea typeface="+mj-ea"/>
            </a:endParaRPr>
          </a:p>
        </p:txBody>
      </p:sp>
      <p:sp>
        <p:nvSpPr>
          <p:cNvPr id="5" name="Freeform 19"/>
          <p:cNvSpPr>
            <a:spLocks noEditPoints="1"/>
          </p:cNvSpPr>
          <p:nvPr/>
        </p:nvSpPr>
        <p:spPr bwMode="auto">
          <a:xfrm rot="5400000">
            <a:off x="3136239" y="1884070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E647C"/>
              </a:solidFill>
              <a:latin typeface="+mj-ea"/>
              <a:ea typeface="+mj-ea"/>
            </a:endParaRPr>
          </a:p>
        </p:txBody>
      </p:sp>
      <p:sp>
        <p:nvSpPr>
          <p:cNvPr id="6" name="Freeform 20"/>
          <p:cNvSpPr>
            <a:spLocks noEditPoints="1"/>
          </p:cNvSpPr>
          <p:nvPr/>
        </p:nvSpPr>
        <p:spPr bwMode="auto">
          <a:xfrm rot="5400000">
            <a:off x="678736" y="1944786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E647C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89143" y="1779662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84834" y="1809403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prstClr val="black"/>
                  </a:solidFill>
                  <a:latin typeface="+mj-ea"/>
                  <a:ea typeface="+mj-ea"/>
                </a:rPr>
                <a:t>标题内容</a:t>
              </a:r>
              <a:endParaRPr lang="zh-CN" altLang="en-US" dirty="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68578" y="1779662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black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16" name="TextBox 20"/>
          <p:cNvSpPr txBox="1"/>
          <p:nvPr/>
        </p:nvSpPr>
        <p:spPr>
          <a:xfrm>
            <a:off x="1052839" y="2541736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修饰。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3758538" y="2536092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修饰。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6237415" y="2542968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修饰。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53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54"/>
          <p:cNvSpPr/>
          <p:nvPr/>
        </p:nvSpPr>
        <p:spPr>
          <a:xfrm>
            <a:off x="2836047" y="1476711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" fmla="*/ 0 w 3487467"/>
              <a:gd name="connsiteY0" fmla="*/ 0 h 1719830"/>
              <a:gd name="connsiteX1" fmla="*/ 3439660 w 3487467"/>
              <a:gd name="connsiteY1" fmla="*/ 0 h 1719830"/>
              <a:gd name="connsiteX2" fmla="*/ 1719830 w 3487467"/>
              <a:gd name="connsiteY2" fmla="*/ 1719830 h 1719830"/>
              <a:gd name="connsiteX3" fmla="*/ 0 w 3487467"/>
              <a:gd name="connsiteY3" fmla="*/ 0 h 1719830"/>
              <a:gd name="connsiteX0" fmla="*/ 6132 w 3493599"/>
              <a:gd name="connsiteY0" fmla="*/ 130018 h 1849848"/>
              <a:gd name="connsiteX1" fmla="*/ 3445792 w 3493599"/>
              <a:gd name="connsiteY1" fmla="*/ 130018 h 1849848"/>
              <a:gd name="connsiteX2" fmla="*/ 1725962 w 3493599"/>
              <a:gd name="connsiteY2" fmla="*/ 1849848 h 1849848"/>
              <a:gd name="connsiteX3" fmla="*/ 6132 w 3493599"/>
              <a:gd name="connsiteY3" fmla="*/ 130018 h 1849848"/>
              <a:gd name="connsiteX0" fmla="*/ 6132 w 3493599"/>
              <a:gd name="connsiteY0" fmla="*/ 35412 h 1755242"/>
              <a:gd name="connsiteX1" fmla="*/ 3445792 w 3493599"/>
              <a:gd name="connsiteY1" fmla="*/ 35412 h 1755242"/>
              <a:gd name="connsiteX2" fmla="*/ 1725962 w 3493599"/>
              <a:gd name="connsiteY2" fmla="*/ 1755242 h 1755242"/>
              <a:gd name="connsiteX3" fmla="*/ 6132 w 3493599"/>
              <a:gd name="connsiteY3" fmla="*/ 35412 h 1755242"/>
              <a:gd name="connsiteX0" fmla="*/ 4377 w 3488420"/>
              <a:gd name="connsiteY0" fmla="*/ 11795 h 1772900"/>
              <a:gd name="connsiteX1" fmla="*/ 3450912 w 3488420"/>
              <a:gd name="connsiteY1" fmla="*/ 53046 h 1772900"/>
              <a:gd name="connsiteX2" fmla="*/ 1731082 w 3488420"/>
              <a:gd name="connsiteY2" fmla="*/ 1772876 h 1772900"/>
              <a:gd name="connsiteX3" fmla="*/ 4377 w 3488420"/>
              <a:gd name="connsiteY3" fmla="*/ 11795 h 1772900"/>
              <a:gd name="connsiteX0" fmla="*/ 39013 w 3522446"/>
              <a:gd name="connsiteY0" fmla="*/ 134148 h 1909003"/>
              <a:gd name="connsiteX1" fmla="*/ 3485548 w 3522446"/>
              <a:gd name="connsiteY1" fmla="*/ 175399 h 1909003"/>
              <a:gd name="connsiteX2" fmla="*/ 1738217 w 3522446"/>
              <a:gd name="connsiteY2" fmla="*/ 1908979 h 1909003"/>
              <a:gd name="connsiteX3" fmla="*/ 39013 w 3522446"/>
              <a:gd name="connsiteY3" fmla="*/ 134148 h 1909003"/>
              <a:gd name="connsiteX0" fmla="*/ 55067 w 3553265"/>
              <a:gd name="connsiteY0" fmla="*/ 134148 h 1909002"/>
              <a:gd name="connsiteX1" fmla="*/ 3501602 w 3553265"/>
              <a:gd name="connsiteY1" fmla="*/ 175399 h 1909002"/>
              <a:gd name="connsiteX2" fmla="*/ 1754271 w 3553265"/>
              <a:gd name="connsiteY2" fmla="*/ 1908979 h 1909002"/>
              <a:gd name="connsiteX3" fmla="*/ 55067 w 3553265"/>
              <a:gd name="connsiteY3" fmla="*/ 134148 h 1909002"/>
              <a:gd name="connsiteX0" fmla="*/ 39426 w 3502160"/>
              <a:gd name="connsiteY0" fmla="*/ 134148 h 1909003"/>
              <a:gd name="connsiteX1" fmla="*/ 3465335 w 3502160"/>
              <a:gd name="connsiteY1" fmla="*/ 175399 h 1909003"/>
              <a:gd name="connsiteX2" fmla="*/ 1718004 w 3502160"/>
              <a:gd name="connsiteY2" fmla="*/ 1908979 h 1909003"/>
              <a:gd name="connsiteX3" fmla="*/ 39426 w 3502160"/>
              <a:gd name="connsiteY3" fmla="*/ 134148 h 1909003"/>
              <a:gd name="connsiteX0" fmla="*/ 8999 w 3471733"/>
              <a:gd name="connsiteY0" fmla="*/ 21578 h 1796433"/>
              <a:gd name="connsiteX1" fmla="*/ 3434908 w 3471733"/>
              <a:gd name="connsiteY1" fmla="*/ 62829 h 1796433"/>
              <a:gd name="connsiteX2" fmla="*/ 1687577 w 3471733"/>
              <a:gd name="connsiteY2" fmla="*/ 1796409 h 1796433"/>
              <a:gd name="connsiteX3" fmla="*/ 8999 w 3471733"/>
              <a:gd name="connsiteY3" fmla="*/ 21578 h 1796433"/>
              <a:gd name="connsiteX0" fmla="*/ 39425 w 3502159"/>
              <a:gd name="connsiteY0" fmla="*/ 135675 h 1931154"/>
              <a:gd name="connsiteX1" fmla="*/ 3465334 w 3502159"/>
              <a:gd name="connsiteY1" fmla="*/ 176926 h 1931154"/>
              <a:gd name="connsiteX2" fmla="*/ 1718003 w 3502159"/>
              <a:gd name="connsiteY2" fmla="*/ 1931131 h 1931154"/>
              <a:gd name="connsiteX3" fmla="*/ 39425 w 3502159"/>
              <a:gd name="connsiteY3" fmla="*/ 135675 h 1931154"/>
              <a:gd name="connsiteX0" fmla="*/ 7276 w 3470010"/>
              <a:gd name="connsiteY0" fmla="*/ 26065 h 1821544"/>
              <a:gd name="connsiteX1" fmla="*/ 3433185 w 3470010"/>
              <a:gd name="connsiteY1" fmla="*/ 67316 h 1821544"/>
              <a:gd name="connsiteX2" fmla="*/ 1685854 w 3470010"/>
              <a:gd name="connsiteY2" fmla="*/ 1821521 h 1821544"/>
              <a:gd name="connsiteX3" fmla="*/ 7276 w 3470010"/>
              <a:gd name="connsiteY3" fmla="*/ 26065 h 1821544"/>
              <a:gd name="connsiteX0" fmla="*/ 12669 w 3492943"/>
              <a:gd name="connsiteY0" fmla="*/ 26065 h 1822469"/>
              <a:gd name="connsiteX1" fmla="*/ 3438578 w 3492943"/>
              <a:gd name="connsiteY1" fmla="*/ 67316 h 1822469"/>
              <a:gd name="connsiteX2" fmla="*/ 1691247 w 3492943"/>
              <a:gd name="connsiteY2" fmla="*/ 1821521 h 1822469"/>
              <a:gd name="connsiteX3" fmla="*/ 12669 w 3492943"/>
              <a:gd name="connsiteY3" fmla="*/ 26065 h 1822469"/>
              <a:gd name="connsiteX0" fmla="*/ 48756 w 3529030"/>
              <a:gd name="connsiteY0" fmla="*/ 3139 h 1799516"/>
              <a:gd name="connsiteX1" fmla="*/ 3474665 w 3529030"/>
              <a:gd name="connsiteY1" fmla="*/ 44390 h 1799516"/>
              <a:gd name="connsiteX2" fmla="*/ 1727334 w 3529030"/>
              <a:gd name="connsiteY2" fmla="*/ 1798595 h 1799516"/>
              <a:gd name="connsiteX3" fmla="*/ 48756 w 3529030"/>
              <a:gd name="connsiteY3" fmla="*/ 3139 h 1799516"/>
              <a:gd name="connsiteX0" fmla="*/ 48756 w 3529030"/>
              <a:gd name="connsiteY0" fmla="*/ 5796 h 1802173"/>
              <a:gd name="connsiteX1" fmla="*/ 3474665 w 3529030"/>
              <a:gd name="connsiteY1" fmla="*/ 47047 h 1802173"/>
              <a:gd name="connsiteX2" fmla="*/ 1727334 w 3529030"/>
              <a:gd name="connsiteY2" fmla="*/ 1801252 h 1802173"/>
              <a:gd name="connsiteX3" fmla="*/ 48756 w 3529030"/>
              <a:gd name="connsiteY3" fmla="*/ 5796 h 1802173"/>
              <a:gd name="connsiteX0" fmla="*/ 48756 w 3477652"/>
              <a:gd name="connsiteY0" fmla="*/ 5796 h 1802173"/>
              <a:gd name="connsiteX1" fmla="*/ 3474665 w 3477652"/>
              <a:gd name="connsiteY1" fmla="*/ 47047 h 1802173"/>
              <a:gd name="connsiteX2" fmla="*/ 1727334 w 3477652"/>
              <a:gd name="connsiteY2" fmla="*/ 1801252 h 1802173"/>
              <a:gd name="connsiteX3" fmla="*/ 48756 w 3477652"/>
              <a:gd name="connsiteY3" fmla="*/ 5796 h 180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501304" y="12964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标题内容</a:t>
            </a:r>
            <a:endParaRPr lang="zh-CN" altLang="en-US" sz="1400" b="1" dirty="0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639023" y="1472730"/>
            <a:ext cx="1913927" cy="212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053802" y="1472730"/>
            <a:ext cx="1499148" cy="105434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926638" y="1472731"/>
            <a:ext cx="626312" cy="17794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552951" y="1472731"/>
            <a:ext cx="670571" cy="171715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4552950" y="1472730"/>
            <a:ext cx="1465240" cy="105434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52950" y="1472729"/>
            <a:ext cx="1861284" cy="1380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854407" y="2129256"/>
            <a:ext cx="660132" cy="6601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35896" y="2859816"/>
            <a:ext cx="660132" cy="660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888236" y="2826077"/>
            <a:ext cx="660132" cy="6601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41678" y="2032397"/>
            <a:ext cx="660132" cy="660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940152" y="1164682"/>
            <a:ext cx="660132" cy="6601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73690" y="1153279"/>
            <a:ext cx="660132" cy="660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5496" y="1575732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2005360" y="244857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539552" y="2727860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2918116" y="338467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1452308" y="3663964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5346328" y="340432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5184068" y="3684243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174420" y="246936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012160" y="2749276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6642472" y="144611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6480212" y="1726026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latin typeface="+mj-ea"/>
                <a:ea typeface="+mj-ea"/>
              </a:rPr>
              <a:t>点击</a:t>
            </a:r>
            <a:r>
              <a:rPr lang="zh-CN" altLang="en-US" sz="1100" dirty="0">
                <a:latin typeface="+mj-ea"/>
                <a:ea typeface="+mj-ea"/>
              </a:rPr>
              <a:t>输入简要文字内容，文字内容需概括精炼，不用多余的文字</a:t>
            </a:r>
            <a:r>
              <a:rPr lang="zh-CN" altLang="en-US" sz="1100" dirty="0" smtClean="0">
                <a:latin typeface="+mj-ea"/>
                <a:ea typeface="+mj-ea"/>
              </a:rPr>
              <a:t>修饰</a:t>
            </a:r>
            <a:r>
              <a:rPr lang="zh-CN" altLang="en-US" sz="1100" dirty="0">
                <a:latin typeface="+mj-ea"/>
                <a:ea typeface="+mj-ea"/>
              </a:rPr>
              <a:t>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851771" y="771550"/>
            <a:ext cx="1402358" cy="1402358"/>
            <a:chOff x="3851771" y="1163107"/>
            <a:chExt cx="1402358" cy="1402358"/>
          </a:xfrm>
        </p:grpSpPr>
        <p:grpSp>
          <p:nvGrpSpPr>
            <p:cNvPr id="30" name="组合 29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1" name="TextBox 29"/>
            <p:cNvSpPr txBox="1"/>
            <p:nvPr/>
          </p:nvSpPr>
          <p:spPr>
            <a:xfrm>
              <a:off x="4306155" y="161648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</a:t>
              </a:r>
              <a:endPara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内容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6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14"/>
          <p:cNvGraphicFramePr/>
          <p:nvPr>
            <p:extLst>
              <p:ext uri="{D42A27DB-BD31-4B8C-83A1-F6EECF244321}">
                <p14:modId xmlns:p14="http://schemas.microsoft.com/office/powerpoint/2010/main" val="4199150162"/>
              </p:ext>
            </p:extLst>
          </p:nvPr>
        </p:nvGraphicFramePr>
        <p:xfrm>
          <a:off x="242325" y="1077338"/>
          <a:ext cx="4425067" cy="330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5"/>
          <p:cNvSpPr/>
          <p:nvPr/>
        </p:nvSpPr>
        <p:spPr>
          <a:xfrm>
            <a:off x="694244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1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1917737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2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141230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3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5678723" y="1398442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3"/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accent3"/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5680625" y="2492227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5680625" y="3550826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97236" y="2251277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4996625" y="3405963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4955424" y="1436384"/>
            <a:ext cx="599448" cy="599448"/>
            <a:chOff x="4499992" y="267494"/>
            <a:chExt cx="599448" cy="599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70854" y="2492227"/>
            <a:ext cx="599448" cy="599448"/>
            <a:chOff x="5418452" y="307702"/>
            <a:chExt cx="599448" cy="599448"/>
          </a:xfrm>
        </p:grpSpPr>
        <p:grpSp>
          <p:nvGrpSpPr>
            <p:cNvPr id="19" name="组合 18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8609" y="3529882"/>
            <a:ext cx="599448" cy="599448"/>
            <a:chOff x="6516216" y="334289"/>
            <a:chExt cx="599448" cy="599448"/>
          </a:xfrm>
        </p:grpSpPr>
        <p:grpSp>
          <p:nvGrpSpPr>
            <p:cNvPr id="24" name="组合 23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8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258772" y="1379423"/>
            <a:ext cx="1902058" cy="1282133"/>
            <a:chOff x="3237545" y="4561747"/>
            <a:chExt cx="1146960" cy="1146960"/>
          </a:xfrm>
        </p:grpSpPr>
        <p:sp>
          <p:nvSpPr>
            <p:cNvPr id="5" name="圆角矩形 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0972" y="1379423"/>
            <a:ext cx="1902058" cy="1282133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3173" y="1379423"/>
            <a:ext cx="1902058" cy="1282133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58772" y="2931998"/>
            <a:ext cx="1902058" cy="128213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20972" y="2931998"/>
            <a:ext cx="1902058" cy="128213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83173" y="2931998"/>
            <a:ext cx="1902058" cy="128213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70588" y="1704468"/>
            <a:ext cx="271519" cy="241276"/>
            <a:chOff x="3843406" y="5497220"/>
            <a:chExt cx="438051" cy="389258"/>
          </a:xfrm>
          <a:solidFill>
            <a:schemeClr val="accent1"/>
          </a:solidFill>
        </p:grpSpPr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Freeform 66"/>
            <p:cNvSpPr>
              <a:spLocks/>
            </p:cNvSpPr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Freeform 69"/>
            <p:cNvSpPr>
              <a:spLocks/>
            </p:cNvSpPr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Freeform 74"/>
            <p:cNvSpPr>
              <a:spLocks/>
            </p:cNvSpPr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77"/>
            <p:cNvSpPr>
              <a:spLocks/>
            </p:cNvSpPr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78"/>
            <p:cNvSpPr>
              <a:spLocks/>
            </p:cNvSpPr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79"/>
            <p:cNvSpPr>
              <a:spLocks/>
            </p:cNvSpPr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Freeform 80"/>
            <p:cNvSpPr>
              <a:spLocks/>
            </p:cNvSpPr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Freeform 81"/>
            <p:cNvSpPr>
              <a:spLocks/>
            </p:cNvSpPr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Freeform 87"/>
            <p:cNvSpPr>
              <a:spLocks/>
            </p:cNvSpPr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Freeform 89"/>
            <p:cNvSpPr>
              <a:spLocks/>
            </p:cNvSpPr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Freeform 90"/>
            <p:cNvSpPr>
              <a:spLocks/>
            </p:cNvSpPr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Freeform 91"/>
            <p:cNvSpPr>
              <a:spLocks/>
            </p:cNvSpPr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Freeform 92"/>
            <p:cNvSpPr>
              <a:spLocks/>
            </p:cNvSpPr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Freeform 93"/>
            <p:cNvSpPr>
              <a:spLocks/>
            </p:cNvSpPr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Freeform 95"/>
            <p:cNvSpPr>
              <a:spLocks/>
            </p:cNvSpPr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Freeform 96"/>
            <p:cNvSpPr>
              <a:spLocks/>
            </p:cNvSpPr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Freeform 98"/>
            <p:cNvSpPr>
              <a:spLocks/>
            </p:cNvSpPr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Freeform 99"/>
            <p:cNvSpPr>
              <a:spLocks/>
            </p:cNvSpPr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Freeform 100"/>
            <p:cNvSpPr>
              <a:spLocks/>
            </p:cNvSpPr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Freeform 101"/>
            <p:cNvSpPr>
              <a:spLocks/>
            </p:cNvSpPr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Freeform 102"/>
            <p:cNvSpPr>
              <a:spLocks/>
            </p:cNvSpPr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Freeform 103"/>
            <p:cNvSpPr>
              <a:spLocks/>
            </p:cNvSpPr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Freeform 104"/>
            <p:cNvSpPr>
              <a:spLocks/>
            </p:cNvSpPr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Freeform 105"/>
            <p:cNvSpPr>
              <a:spLocks/>
            </p:cNvSpPr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Freeform 106"/>
            <p:cNvSpPr>
              <a:spLocks/>
            </p:cNvSpPr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7" name="Freeform 107"/>
            <p:cNvSpPr>
              <a:spLocks/>
            </p:cNvSpPr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Freeform 108"/>
            <p:cNvSpPr>
              <a:spLocks/>
            </p:cNvSpPr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9" name="Freeform 109"/>
            <p:cNvSpPr>
              <a:spLocks/>
            </p:cNvSpPr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0" name="Freeform 110"/>
            <p:cNvSpPr>
              <a:spLocks/>
            </p:cNvSpPr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Freeform 111"/>
            <p:cNvSpPr>
              <a:spLocks/>
            </p:cNvSpPr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Freeform 112"/>
            <p:cNvSpPr>
              <a:spLocks/>
            </p:cNvSpPr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Freeform 113"/>
            <p:cNvSpPr>
              <a:spLocks/>
            </p:cNvSpPr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Freeform 114"/>
            <p:cNvSpPr>
              <a:spLocks/>
            </p:cNvSpPr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Freeform 115"/>
            <p:cNvSpPr>
              <a:spLocks/>
            </p:cNvSpPr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Freeform 116"/>
            <p:cNvSpPr>
              <a:spLocks/>
            </p:cNvSpPr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Freeform 117"/>
            <p:cNvSpPr>
              <a:spLocks/>
            </p:cNvSpPr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8" name="Freeform 118"/>
            <p:cNvSpPr>
              <a:spLocks/>
            </p:cNvSpPr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9" name="Freeform 119"/>
            <p:cNvSpPr>
              <a:spLocks/>
            </p:cNvSpPr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Freeform 120"/>
            <p:cNvSpPr>
              <a:spLocks/>
            </p:cNvSpPr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Freeform 121"/>
            <p:cNvSpPr>
              <a:spLocks/>
            </p:cNvSpPr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Freeform 122"/>
            <p:cNvSpPr>
              <a:spLocks/>
            </p:cNvSpPr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403552" y="1683634"/>
            <a:ext cx="329990" cy="282944"/>
            <a:chOff x="5964264" y="5437584"/>
            <a:chExt cx="532384" cy="456484"/>
          </a:xfrm>
          <a:solidFill>
            <a:schemeClr val="accent2"/>
          </a:solidFill>
        </p:grpSpPr>
        <p:sp>
          <p:nvSpPr>
            <p:cNvPr id="84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5" name="Freeform 213"/>
            <p:cNvSpPr>
              <a:spLocks/>
            </p:cNvSpPr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6" name="Freeform 214"/>
            <p:cNvSpPr>
              <a:spLocks/>
            </p:cNvSpPr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9" name="Freeform 215"/>
            <p:cNvSpPr>
              <a:spLocks/>
            </p:cNvSpPr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0" name="Freeform 216"/>
            <p:cNvSpPr>
              <a:spLocks/>
            </p:cNvSpPr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97340" y="1692707"/>
            <a:ext cx="266815" cy="264799"/>
            <a:chOff x="7078908" y="5461438"/>
            <a:chExt cx="430461" cy="427208"/>
          </a:xfrm>
          <a:solidFill>
            <a:schemeClr val="accent3"/>
          </a:solidFill>
        </p:grpSpPr>
        <p:sp>
          <p:nvSpPr>
            <p:cNvPr id="92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4" name="Freeform 247"/>
          <p:cNvSpPr>
            <a:spLocks noEditPoints="1"/>
          </p:cNvSpPr>
          <p:nvPr/>
        </p:nvSpPr>
        <p:spPr bwMode="auto">
          <a:xfrm>
            <a:off x="2082349" y="3264100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14641" y="3213021"/>
            <a:ext cx="307812" cy="329318"/>
            <a:chOff x="4895160" y="5416983"/>
            <a:chExt cx="496602" cy="531299"/>
          </a:xfrm>
          <a:solidFill>
            <a:schemeClr val="accent1"/>
          </a:solidFill>
        </p:grpSpPr>
        <p:sp>
          <p:nvSpPr>
            <p:cNvPr id="96" name="Freeform 836"/>
            <p:cNvSpPr>
              <a:spLocks/>
            </p:cNvSpPr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7" name="Freeform 837"/>
            <p:cNvSpPr>
              <a:spLocks/>
            </p:cNvSpPr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8" name="Freeform 838"/>
            <p:cNvSpPr>
              <a:spLocks/>
            </p:cNvSpPr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9" name="Freeform 839"/>
            <p:cNvSpPr>
              <a:spLocks/>
            </p:cNvSpPr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0" name="Freeform 840"/>
            <p:cNvSpPr>
              <a:spLocks/>
            </p:cNvSpPr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1" name="Freeform 841"/>
            <p:cNvSpPr>
              <a:spLocks/>
            </p:cNvSpPr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2" name="Freeform 842"/>
            <p:cNvSpPr>
              <a:spLocks/>
            </p:cNvSpPr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3" name="Freeform 843"/>
            <p:cNvSpPr>
              <a:spLocks/>
            </p:cNvSpPr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4" name="Freeform 844"/>
            <p:cNvSpPr>
              <a:spLocks/>
            </p:cNvSpPr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5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6" name="Freeform 846"/>
            <p:cNvSpPr>
              <a:spLocks/>
            </p:cNvSpPr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777513" y="3231504"/>
            <a:ext cx="306468" cy="292354"/>
            <a:chOff x="8145843" y="5425657"/>
            <a:chExt cx="494435" cy="471664"/>
          </a:xfrm>
          <a:solidFill>
            <a:schemeClr val="accent2"/>
          </a:solidFill>
        </p:grpSpPr>
        <p:sp>
          <p:nvSpPr>
            <p:cNvPr id="108" name="Freeform 850"/>
            <p:cNvSpPr>
              <a:spLocks/>
            </p:cNvSpPr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9" name="Freeform 851"/>
            <p:cNvSpPr>
              <a:spLocks/>
            </p:cNvSpPr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0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1" name="Freeform 853"/>
            <p:cNvSpPr>
              <a:spLocks/>
            </p:cNvSpPr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Freeform 854"/>
            <p:cNvSpPr>
              <a:spLocks/>
            </p:cNvSpPr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3" name="Freeform 855"/>
            <p:cNvSpPr>
              <a:spLocks/>
            </p:cNvSpPr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5398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5398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9020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39020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62642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62642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19007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19007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42629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42629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66251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6251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2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88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1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2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88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1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835696" y="1394685"/>
            <a:ext cx="1715522" cy="1715522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4458454" y="2562253"/>
            <a:ext cx="3216350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88788" y="2067780"/>
            <a:ext cx="1981396" cy="500287"/>
            <a:chOff x="7497701" y="1851659"/>
            <a:chExt cx="2177121" cy="667049"/>
          </a:xfrm>
        </p:grpSpPr>
        <p:sp>
          <p:nvSpPr>
            <p:cNvPr id="9" name="文本框 8"/>
            <p:cNvSpPr txBox="1"/>
            <p:nvPr/>
          </p:nvSpPr>
          <p:spPr>
            <a:xfrm>
              <a:off x="7497701" y="1851659"/>
              <a:ext cx="217712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08478" y="2210932"/>
              <a:ext cx="21555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the title here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 bwMode="auto">
          <a:xfrm>
            <a:off x="4388788" y="2768257"/>
            <a:ext cx="3381571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 smtClean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48439" y="3413319"/>
            <a:ext cx="1490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646471" y="3749845"/>
            <a:ext cx="2168504" cy="520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024055" y="3694722"/>
            <a:ext cx="174256" cy="17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224" y="1817893"/>
            <a:ext cx="12715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950" dirty="0">
                <a:solidFill>
                  <a:schemeClr val="accent3"/>
                </a:solidFill>
                <a:latin typeface="+mj-ea"/>
                <a:ea typeface="+mj-ea"/>
              </a:rPr>
              <a:t>75</a:t>
            </a:r>
            <a:r>
              <a:rPr lang="en-US" altLang="zh-CN" sz="3000" dirty="0">
                <a:solidFill>
                  <a:schemeClr val="accent3"/>
                </a:solidFill>
                <a:latin typeface="+mj-ea"/>
                <a:ea typeface="+mj-ea"/>
              </a:rPr>
              <a:t>%</a:t>
            </a:r>
            <a:endParaRPr lang="zh-CN" altLang="en-US" sz="825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83022"/>
            <a:ext cx="5760640" cy="10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390931" y="2352389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390931" y="4152589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4947" y="2450394"/>
            <a:ext cx="25202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添加标题内容文字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2999" y="3305330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+mj-ea"/>
                <a:ea typeface="+mj-ea"/>
              </a:rPr>
              <a:t>关键字设问？</a:t>
            </a:r>
            <a:endParaRPr lang="zh-CN" altLang="en-US" sz="14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2999" y="3576525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+mj-ea"/>
                <a:ea typeface="+mj-ea"/>
              </a:rPr>
              <a:t>关键字设问？</a:t>
            </a:r>
            <a:endParaRPr lang="zh-CN" altLang="en-US" sz="14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999" y="3864557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+mj-ea"/>
                <a:ea typeface="+mj-ea"/>
              </a:rPr>
              <a:t>关键字设问？</a:t>
            </a:r>
            <a:endParaRPr lang="zh-CN" altLang="en-US" sz="14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0931" y="4259291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30018" y="1076938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47664" y="107693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547664" y="163564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547664" y="219435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47664" y="275306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547664" y="331177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47664" y="387047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547664" y="4429183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8526" y="123497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没时间缴罚单！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8526" y="179368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工作太</a:t>
            </a: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</a:rPr>
              <a:t>忙，没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时间做饭！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8526" y="235238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快递没人收！</a:t>
            </a:r>
            <a:endParaRPr lang="en-US" altLang="zh-CN" sz="10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8526" y="291109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想吃日式</a:t>
            </a: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</a:rPr>
              <a:t>料理，附近却没有！</a:t>
            </a:r>
            <a:endParaRPr lang="en-US" altLang="zh-CN" sz="10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8526" y="346980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</a:rPr>
              <a:t>现在的食品安全让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人不放心！</a:t>
            </a:r>
            <a:endParaRPr lang="en-US" altLang="zh-CN" sz="10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8526" y="402851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对不良商家投诉无门！</a:t>
            </a:r>
            <a:endParaRPr lang="en-US" altLang="zh-CN" sz="10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8526" y="4587218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00" dirty="0" smtClean="0">
                <a:solidFill>
                  <a:prstClr val="black"/>
                </a:solidFill>
                <a:latin typeface="+mj-ea"/>
                <a:ea typeface="+mj-ea"/>
              </a:rPr>
              <a:t>…………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137252" y="937654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"/>
          <p:cNvSpPr txBox="1"/>
          <p:nvPr/>
        </p:nvSpPr>
        <p:spPr>
          <a:xfrm>
            <a:off x="6094579" y="1174303"/>
            <a:ext cx="12573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500" b="1" dirty="0" smtClean="0">
                <a:solidFill>
                  <a:schemeClr val="accent2"/>
                </a:solidFill>
                <a:latin typeface="+mj-ea"/>
                <a:ea typeface="+mj-ea"/>
              </a:rPr>
              <a:t>现实</a:t>
            </a:r>
            <a:endParaRPr lang="en-US" altLang="zh-CN" sz="2500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500" b="1" dirty="0" smtClean="0">
                <a:solidFill>
                  <a:schemeClr val="accent2"/>
                </a:solidFill>
                <a:latin typeface="+mj-ea"/>
                <a:ea typeface="+mj-ea"/>
              </a:rPr>
              <a:t>需求</a:t>
            </a:r>
            <a:endParaRPr lang="zh-CN" altLang="en-US" sz="25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387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55375" y="1365456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56848" y="1816596"/>
            <a:ext cx="769476" cy="769476"/>
            <a:chOff x="1695226" y="3321784"/>
            <a:chExt cx="1250759" cy="1250759"/>
          </a:xfrm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9850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601640" y="153914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71569" y="125586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2013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99180" y="245415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</a:t>
            </a:r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501974" y="216730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2013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8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45043" y="342188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24367" y="310412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42996" y="437195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46613" y="399904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21463" y="386762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80237" y="3481167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12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9319" y="192483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94320" y="1571802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2016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568909" y="1255862"/>
            <a:ext cx="0" cy="544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6119428" y="3104121"/>
            <a:ext cx="4076" cy="6197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6499180" y="2239313"/>
            <a:ext cx="3324" cy="6204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842996" y="3999040"/>
            <a:ext cx="8518" cy="6609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675336" y="3421886"/>
            <a:ext cx="4901" cy="7340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187624" y="1539146"/>
            <a:ext cx="0" cy="7820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400031" y="2859782"/>
            <a:ext cx="984394" cy="984394"/>
            <a:chOff x="1695226" y="3321784"/>
            <a:chExt cx="1250759" cy="1250759"/>
          </a:xfrm>
        </p:grpSpPr>
        <p:sp>
          <p:nvSpPr>
            <p:cNvPr id="32" name="椭圆 31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05964" y="2499742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77577" y="1317475"/>
            <a:ext cx="1625118" cy="1625118"/>
            <a:chOff x="1695226" y="3321784"/>
            <a:chExt cx="1250759" cy="1250759"/>
          </a:xfrm>
        </p:grpSpPr>
        <p:sp>
          <p:nvSpPr>
            <p:cNvPr id="38" name="椭圆 3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/>
                <a:ea typeface="微软雅黑"/>
              </a:rPr>
              <a:t>第四部分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4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 smtClean="0">
              <a:solidFill>
                <a:schemeClr val="accent4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/>
                <a:ea typeface="微软雅黑"/>
              </a:rPr>
              <a:t>PART 04</a:t>
            </a:r>
            <a:endParaRPr lang="zh-CN" altLang="en-US" sz="1600" dirty="0" smtClean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4"/>
                </a:solidFill>
                <a:latin typeface="微软雅黑"/>
                <a:ea typeface="微软雅黑"/>
              </a:rPr>
              <a:t>04</a:t>
            </a:r>
            <a:endParaRPr lang="zh-CN" altLang="en-US" sz="5000" b="1" dirty="0" smtClean="0">
              <a:solidFill>
                <a:schemeClr val="accent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60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72"/>
          <p:cNvCxnSpPr>
            <a:cxnSpLocks noChangeShapeType="1"/>
          </p:cNvCxnSpPr>
          <p:nvPr/>
        </p:nvCxnSpPr>
        <p:spPr bwMode="auto">
          <a:xfrm>
            <a:off x="6908676" y="1945942"/>
            <a:ext cx="559718" cy="184693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 flipV="1">
            <a:off x="4915214" y="2283260"/>
            <a:ext cx="683924" cy="622217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5364309" y="867739"/>
            <a:ext cx="1656509" cy="165650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7" name="椭圆 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66390" y="3924072"/>
            <a:ext cx="515519" cy="51551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10" name="椭圆 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52257" y="1467966"/>
            <a:ext cx="1244798" cy="1244798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13" name="椭圆 1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flipV="1">
            <a:off x="2017615" y="2550772"/>
            <a:ext cx="413953" cy="322088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7"/>
          <p:cNvCxnSpPr>
            <a:cxnSpLocks noChangeShapeType="1"/>
          </p:cNvCxnSpPr>
          <p:nvPr/>
        </p:nvCxnSpPr>
        <p:spPr bwMode="auto">
          <a:xfrm>
            <a:off x="3407040" y="2413506"/>
            <a:ext cx="681323" cy="491172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3"/>
          <p:cNvCxnSpPr>
            <a:cxnSpLocks noChangeShapeType="1"/>
            <a:endCxn id="27" idx="1"/>
          </p:cNvCxnSpPr>
          <p:nvPr/>
        </p:nvCxnSpPr>
        <p:spPr bwMode="auto">
          <a:xfrm>
            <a:off x="1044841" y="2659079"/>
            <a:ext cx="363984" cy="242094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43"/>
          <p:cNvCxnSpPr>
            <a:cxnSpLocks noChangeShapeType="1"/>
          </p:cNvCxnSpPr>
          <p:nvPr/>
        </p:nvCxnSpPr>
        <p:spPr bwMode="auto">
          <a:xfrm flipV="1">
            <a:off x="3786841" y="3733236"/>
            <a:ext cx="301521" cy="278300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组合 18"/>
          <p:cNvGrpSpPr/>
          <p:nvPr/>
        </p:nvGrpSpPr>
        <p:grpSpPr>
          <a:xfrm>
            <a:off x="7327456" y="1912164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88910" y="2693370"/>
            <a:ext cx="1226559" cy="12265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68453" y="2760801"/>
            <a:ext cx="867139" cy="8671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8" name="文本框 37"/>
          <p:cNvSpPr>
            <a:spLocks noChangeArrowheads="1"/>
          </p:cNvSpPr>
          <p:nvPr/>
        </p:nvSpPr>
        <p:spPr bwMode="auto">
          <a:xfrm>
            <a:off x="5843544" y="130812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2200" b="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标题</a:t>
            </a:r>
            <a:endParaRPr lang="en-US" altLang="zh-CN" sz="2200" b="0" dirty="0" smtClean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2200" b="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内容</a:t>
            </a:r>
            <a:endParaRPr lang="zh-CN" altLang="en-US" sz="2200" b="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29" name="文本框 37"/>
          <p:cNvSpPr>
            <a:spLocks noChangeArrowheads="1"/>
          </p:cNvSpPr>
          <p:nvPr/>
        </p:nvSpPr>
        <p:spPr bwMode="auto">
          <a:xfrm>
            <a:off x="4166200" y="3000658"/>
            <a:ext cx="6719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900" b="0" dirty="0" smtClean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标题</a:t>
            </a:r>
            <a:endParaRPr lang="en-US" altLang="zh-CN" sz="1900" b="0" dirty="0" smtClean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900" b="0" dirty="0" smtClean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内容</a:t>
            </a:r>
            <a:endParaRPr lang="zh-CN" altLang="en-US" sz="19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0" name="文本框 37"/>
          <p:cNvSpPr>
            <a:spLocks noChangeArrowheads="1"/>
          </p:cNvSpPr>
          <p:nvPr/>
        </p:nvSpPr>
        <p:spPr bwMode="auto">
          <a:xfrm>
            <a:off x="2535704" y="1792081"/>
            <a:ext cx="6719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900" b="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标题</a:t>
            </a:r>
            <a:endParaRPr lang="en-US" altLang="zh-CN" sz="1900" b="0" dirty="0" smtClean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900" b="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内容</a:t>
            </a:r>
            <a:endParaRPr lang="zh-CN" altLang="en-US" sz="1900" b="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1" name="文本框 37"/>
          <p:cNvSpPr>
            <a:spLocks noChangeArrowheads="1"/>
          </p:cNvSpPr>
          <p:nvPr/>
        </p:nvSpPr>
        <p:spPr bwMode="auto">
          <a:xfrm>
            <a:off x="1455801" y="298750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200" b="0" dirty="0" smtClean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标题</a:t>
            </a:r>
            <a:endParaRPr lang="en-US" altLang="zh-CN" sz="1200" b="0" dirty="0" smtClean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200" b="0" dirty="0" smtClean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内容</a:t>
            </a:r>
            <a:endParaRPr lang="zh-CN" altLang="en-US" sz="12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2" name="矩形 76"/>
          <p:cNvSpPr>
            <a:spLocks noChangeArrowheads="1"/>
          </p:cNvSpPr>
          <p:nvPr/>
        </p:nvSpPr>
        <p:spPr bwMode="auto">
          <a:xfrm>
            <a:off x="959142" y="3715984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354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3" name="矩形 80"/>
          <p:cNvSpPr>
            <a:spLocks noChangeArrowheads="1"/>
          </p:cNvSpPr>
          <p:nvPr/>
        </p:nvSpPr>
        <p:spPr bwMode="auto">
          <a:xfrm>
            <a:off x="2145016" y="2817540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354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4" name="矩形 81"/>
          <p:cNvSpPr>
            <a:spLocks noChangeArrowheads="1"/>
          </p:cNvSpPr>
          <p:nvPr/>
        </p:nvSpPr>
        <p:spPr bwMode="auto">
          <a:xfrm>
            <a:off x="3848923" y="3959867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354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5" name="矩形 82"/>
          <p:cNvSpPr>
            <a:spLocks noChangeArrowheads="1"/>
          </p:cNvSpPr>
          <p:nvPr/>
        </p:nvSpPr>
        <p:spPr bwMode="auto">
          <a:xfrm>
            <a:off x="5482823" y="2650746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354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点击添加描述总结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252011" y="3354338"/>
            <a:ext cx="2323291" cy="3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  <a:sym typeface="微软雅黑" pitchFamily="34" charset="-122"/>
              </a:rPr>
              <a:t>添加</a:t>
            </a: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  <a:sym typeface="微软雅黑" pitchFamily="34" charset="-122"/>
              </a:rPr>
              <a:t>主要标题内容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7" name="文本框 13"/>
          <p:cNvSpPr txBox="1"/>
          <p:nvPr/>
        </p:nvSpPr>
        <p:spPr>
          <a:xfrm>
            <a:off x="5870768" y="3710837"/>
            <a:ext cx="2740626" cy="805129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65688" y="2327926"/>
            <a:ext cx="420958" cy="420958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39" name="椭圆 3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2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/>
        </p:nvSpPr>
        <p:spPr>
          <a:xfrm>
            <a:off x="3744029" y="2276614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464109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184189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878140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53584" y="2892875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00213" y="1853843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60053" y="1359753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120293" y="3149989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608125" y="3149987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五边形 12"/>
          <p:cNvSpPr/>
          <p:nvPr/>
        </p:nvSpPr>
        <p:spPr>
          <a:xfrm>
            <a:off x="2807925" y="2269198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445411" y="1554556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      点击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。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       点击</a:t>
            </a: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solidFill>
                  <a:prstClr val="black"/>
                </a:solidFill>
                <a:latin typeface="+mj-ea"/>
                <a:ea typeface="+mj-ea"/>
                <a:sym typeface="Calibri" pitchFamily="34" charset="0"/>
              </a:rPr>
              <a:t>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  <a:sym typeface="Calibri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4029" y="915566"/>
            <a:ext cx="2327891" cy="444187"/>
            <a:chOff x="814328" y="3219334"/>
            <a:chExt cx="2266827" cy="432536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white"/>
                    </a:solidFill>
                    <a:latin typeface="+mj-ea"/>
                    <a:ea typeface="+mj-ea"/>
                  </a:rPr>
                  <a:t>1</a:t>
                </a:r>
                <a:endParaRPr lang="zh-CN" altLang="en-US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7" name="TextBox 33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强大的执行力</a:t>
              </a:r>
              <a:endParaRPr lang="zh-CN" altLang="en-US" sz="13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92101" y="3519993"/>
            <a:ext cx="2327891" cy="444187"/>
            <a:chOff x="814325" y="3219334"/>
            <a:chExt cx="2266826" cy="432536"/>
          </a:xfrm>
        </p:grpSpPr>
        <p:grpSp>
          <p:nvGrpSpPr>
            <p:cNvPr id="23" name="组合 22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white"/>
                    </a:solidFill>
                    <a:latin typeface="+mj-ea"/>
                    <a:ea typeface="+mj-ea"/>
                  </a:rPr>
                  <a:t>2</a:t>
                </a:r>
                <a:endParaRPr lang="zh-CN" altLang="en-US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42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对该项目的深刻理解</a:t>
              </a:r>
              <a:endPara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39681" y="1419622"/>
            <a:ext cx="2327891" cy="444187"/>
            <a:chOff x="814328" y="3219334"/>
            <a:chExt cx="2266829" cy="432536"/>
          </a:xfrm>
        </p:grpSpPr>
        <p:grpSp>
          <p:nvGrpSpPr>
            <p:cNvPr id="30" name="组合 29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3" name="椭圆 32"/>
              <p:cNvSpPr>
                <a:spLocks/>
              </p:cNvSpPr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white"/>
                    </a:solidFill>
                    <a:latin typeface="+mj-ea"/>
                    <a:ea typeface="+mj-ea"/>
                  </a:rPr>
                  <a:t>3</a:t>
                </a:r>
                <a:endParaRPr lang="zh-CN" altLang="en-US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1" name="TextBox 49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精准的营销能力</a:t>
              </a:r>
              <a:endParaRPr lang="zh-CN" altLang="en-US" sz="13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04269" y="4096057"/>
            <a:ext cx="2327891" cy="444187"/>
            <a:chOff x="814328" y="3219334"/>
            <a:chExt cx="2266828" cy="432536"/>
          </a:xfrm>
        </p:grpSpPr>
        <p:grpSp>
          <p:nvGrpSpPr>
            <p:cNvPr id="37" name="组合 3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prstClr val="white"/>
                    </a:solidFill>
                    <a:latin typeface="+mj-ea"/>
                    <a:ea typeface="+mj-ea"/>
                  </a:rPr>
                  <a:t>4</a:t>
                </a:r>
                <a:endParaRPr lang="zh-CN" altLang="en-US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丰富的产品运营经验</a:t>
              </a:r>
              <a:endParaRPr lang="zh-CN" altLang="en-US" sz="13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6624349" y="1853843"/>
            <a:ext cx="1698901" cy="1620807"/>
            <a:chOff x="3197225" y="3458369"/>
            <a:chExt cx="533400" cy="487363"/>
          </a:xfrm>
          <a:solidFill>
            <a:schemeClr val="accent1"/>
          </a:solidFill>
        </p:grpSpPr>
        <p:sp>
          <p:nvSpPr>
            <p:cNvPr id="44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Freeform 313"/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3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06852" y="1347614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33496" y="2002394"/>
            <a:ext cx="16521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2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目 录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143145" y="2852870"/>
            <a:ext cx="13724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</a:rPr>
              <a:t>CATALOG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j-ea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731949" y="1480847"/>
            <a:ext cx="1602228" cy="1359398"/>
            <a:chOff x="5553262" y="2638733"/>
            <a:chExt cx="2397222" cy="2093640"/>
          </a:xfrm>
        </p:grpSpPr>
        <p:grpSp>
          <p:nvGrpSpPr>
            <p:cNvPr id="85" name="组合 84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9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6259489" y="3110169"/>
              <a:ext cx="1273333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278088" y="1492091"/>
            <a:ext cx="1602228" cy="1359398"/>
            <a:chOff x="1881842" y="2656049"/>
            <a:chExt cx="2397222" cy="2093640"/>
          </a:xfrm>
        </p:grpSpPr>
        <p:grpSp>
          <p:nvGrpSpPr>
            <p:cNvPr id="92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95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96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75311" y="3250047"/>
              <a:ext cx="1157729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507954" y="2171789"/>
            <a:ext cx="1602228" cy="1359398"/>
            <a:chOff x="3721944" y="3702869"/>
            <a:chExt cx="2397222" cy="2093640"/>
          </a:xfrm>
        </p:grpSpPr>
        <p:grpSp>
          <p:nvGrpSpPr>
            <p:cNvPr id="98" name="组合 97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2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4382515" y="4183862"/>
              <a:ext cx="1220570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958451" y="2164982"/>
            <a:ext cx="1602228" cy="1359398"/>
            <a:chOff x="7388330" y="3692384"/>
            <a:chExt cx="2397222" cy="2093640"/>
          </a:xfrm>
        </p:grpSpPr>
        <p:grpSp>
          <p:nvGrpSpPr>
            <p:cNvPr id="105" name="组合 104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10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7700013" y="3936334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8048903" y="4173377"/>
              <a:ext cx="1185202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39327" y="2967176"/>
            <a:ext cx="1027882" cy="471555"/>
            <a:chOff x="2328257" y="4927865"/>
            <a:chExt cx="1537897" cy="726254"/>
          </a:xfrm>
        </p:grpSpPr>
        <p:sp>
          <p:nvSpPr>
            <p:cNvPr id="112" name="TextBox 111"/>
            <p:cNvSpPr txBox="1"/>
            <p:nvPr/>
          </p:nvSpPr>
          <p:spPr>
            <a:xfrm>
              <a:off x="2328257" y="4927865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19469" y="5322308"/>
              <a:ext cx="1379770" cy="331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58857" y="1541057"/>
            <a:ext cx="1027882" cy="446865"/>
            <a:chOff x="4246958" y="2731461"/>
            <a:chExt cx="1537897" cy="688227"/>
          </a:xfrm>
        </p:grpSpPr>
        <p:sp>
          <p:nvSpPr>
            <p:cNvPr id="115" name="TextBox 114"/>
            <p:cNvSpPr txBox="1"/>
            <p:nvPr/>
          </p:nvSpPr>
          <p:spPr>
            <a:xfrm>
              <a:off x="4246958" y="2731461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35082" y="3111579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093849" y="3000164"/>
            <a:ext cx="1027882" cy="466656"/>
            <a:chOff x="5982926" y="4927865"/>
            <a:chExt cx="1537897" cy="718707"/>
          </a:xfrm>
        </p:grpSpPr>
        <p:sp>
          <p:nvSpPr>
            <p:cNvPr id="118" name="TextBox 117"/>
            <p:cNvSpPr txBox="1"/>
            <p:nvPr/>
          </p:nvSpPr>
          <p:spPr>
            <a:xfrm>
              <a:off x="5982926" y="4927865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71050" y="5338463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259916" y="1541057"/>
            <a:ext cx="1027882" cy="446865"/>
            <a:chOff x="7839376" y="2731461"/>
            <a:chExt cx="1537897" cy="688227"/>
          </a:xfrm>
        </p:grpSpPr>
        <p:sp>
          <p:nvSpPr>
            <p:cNvPr id="121" name="TextBox 120"/>
            <p:cNvSpPr txBox="1"/>
            <p:nvPr/>
          </p:nvSpPr>
          <p:spPr>
            <a:xfrm>
              <a:off x="7839376" y="2731461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947821" y="3111579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6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9" presetID="2" presetClass="entr" presetSubtype="3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1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2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5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6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3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4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  <a:solidFill>
            <a:srgbClr val="1A3F6C"/>
          </a:solidFill>
        </p:grpSpPr>
        <p:sp>
          <p:nvSpPr>
            <p:cNvPr id="6" name="椭圆 5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7" name="TextBox 47"/>
            <p:cNvSpPr txBox="1"/>
            <p:nvPr/>
          </p:nvSpPr>
          <p:spPr>
            <a:xfrm>
              <a:off x="908957" y="2627556"/>
              <a:ext cx="5966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+mj-ea"/>
                  <a:ea typeface="+mj-ea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9" name="组合 8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" name="TextBox 48"/>
            <p:cNvSpPr txBox="1"/>
            <p:nvPr/>
          </p:nvSpPr>
          <p:spPr>
            <a:xfrm>
              <a:off x="2184500" y="3587733"/>
              <a:ext cx="7713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latin typeface="+mj-ea"/>
                  <a:ea typeface="+mj-ea"/>
                </a:rPr>
                <a:t>D</a:t>
              </a:r>
              <a:endParaRPr lang="zh-CN" altLang="en-US" sz="6000" dirty="0"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14" name="组合 13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5" name="TextBox 49"/>
            <p:cNvSpPr txBox="1"/>
            <p:nvPr/>
          </p:nvSpPr>
          <p:spPr>
            <a:xfrm>
              <a:off x="1088748" y="1565452"/>
              <a:ext cx="442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+mj-ea"/>
                  <a:ea typeface="+mj-ea"/>
                </a:rPr>
                <a:t>B</a:t>
              </a:r>
              <a:endParaRPr lang="zh-CN" altLang="en-US" sz="3200" dirty="0"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  <a:solidFill>
            <a:srgbClr val="1A3F6C"/>
          </a:solidFill>
        </p:grpSpPr>
        <p:sp>
          <p:nvSpPr>
            <p:cNvPr id="19" name="椭圆 18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" name="TextBox 50"/>
            <p:cNvSpPr txBox="1"/>
            <p:nvPr/>
          </p:nvSpPr>
          <p:spPr>
            <a:xfrm>
              <a:off x="1808937" y="1049342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  <a:solidFill>
            <a:srgbClr val="1A3F6C"/>
          </a:solidFill>
        </p:grpSpPr>
        <p:sp>
          <p:nvSpPr>
            <p:cNvPr id="22" name="椭圆 21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3949886" y="1997410"/>
              <a:ext cx="8611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 smtClean="0">
                  <a:solidFill>
                    <a:schemeClr val="bg1"/>
                  </a:solidFill>
                  <a:latin typeface="+mj-ea"/>
                  <a:ea typeface="+mj-ea"/>
                </a:rPr>
                <a:t>E</a:t>
              </a:r>
              <a:endParaRPr lang="zh-CN" altLang="en-US" sz="9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000656" y="227191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  <a:endParaRPr lang="zh-CN" altLang="en-US" sz="3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5" name="TextBox 59"/>
          <p:cNvSpPr txBox="1"/>
          <p:nvPr/>
        </p:nvSpPr>
        <p:spPr>
          <a:xfrm>
            <a:off x="5817337" y="11658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6" name="TextBox 60"/>
          <p:cNvSpPr txBox="1"/>
          <p:nvPr/>
        </p:nvSpPr>
        <p:spPr>
          <a:xfrm>
            <a:off x="5817337" y="132515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2"/>
          <p:cNvSpPr txBox="1"/>
          <p:nvPr/>
        </p:nvSpPr>
        <p:spPr>
          <a:xfrm>
            <a:off x="5817337" y="18942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5817337" y="205359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1"/>
          <p:cNvSpPr txBox="1"/>
          <p:nvPr/>
        </p:nvSpPr>
        <p:spPr>
          <a:xfrm>
            <a:off x="5817337" y="26210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32" name="TextBox 87"/>
          <p:cNvSpPr txBox="1"/>
          <p:nvPr/>
        </p:nvSpPr>
        <p:spPr>
          <a:xfrm>
            <a:off x="5817337" y="27803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89"/>
          <p:cNvSpPr txBox="1"/>
          <p:nvPr/>
        </p:nvSpPr>
        <p:spPr>
          <a:xfrm>
            <a:off x="5817337" y="339043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35" name="TextBox 90"/>
          <p:cNvSpPr txBox="1"/>
          <p:nvPr/>
        </p:nvSpPr>
        <p:spPr>
          <a:xfrm>
            <a:off x="5817337" y="354975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2"/>
          <p:cNvSpPr txBox="1"/>
          <p:nvPr/>
        </p:nvSpPr>
        <p:spPr>
          <a:xfrm>
            <a:off x="5817337" y="41152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38" name="TextBox 94"/>
          <p:cNvSpPr txBox="1"/>
          <p:nvPr/>
        </p:nvSpPr>
        <p:spPr>
          <a:xfrm>
            <a:off x="5817337" y="427456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77778E-7 -9.87654E-7 L -2.77778E-7 -0.07222 " pathEditMode="relative" rAng="0" ptsTypes="AA">
                                          <p:cBhvr>
                                            <p:cTn id="1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  <p:bldP spid="24" grpId="1"/>
          <p:bldP spid="25" grpId="0"/>
          <p:bldP spid="26" grpId="0"/>
          <p:bldP spid="28" grpId="0"/>
          <p:bldP spid="29" grpId="0"/>
          <p:bldP spid="31" grpId="0"/>
          <p:bldP spid="32" grpId="0"/>
          <p:bldP spid="34" grpId="0"/>
          <p:bldP spid="35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77778E-7 -9.87654E-7 L -2.77778E-7 -0.07222 " pathEditMode="relative" rAng="0" ptsTypes="AA">
                                          <p:cBhvr>
                                            <p:cTn id="1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  <p:bldP spid="24" grpId="1"/>
          <p:bldP spid="25" grpId="0"/>
          <p:bldP spid="26" grpId="0"/>
          <p:bldP spid="28" grpId="0"/>
          <p:bldP spid="29" grpId="0"/>
          <p:bldP spid="31" grpId="0"/>
          <p:bldP spid="32" grpId="0"/>
          <p:bldP spid="34" grpId="0"/>
          <p:bldP spid="35" grpId="0"/>
          <p:bldP spid="37" grpId="0"/>
          <p:bldP spid="38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5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8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2" y="1100634"/>
            <a:ext cx="2853175" cy="3510453"/>
          </a:xfrm>
          <a:prstGeom prst="rect">
            <a:avLst/>
          </a:prstGeom>
        </p:spPr>
      </p:pic>
      <p:sp>
        <p:nvSpPr>
          <p:cNvPr id="5" name="TextBox 54"/>
          <p:cNvSpPr txBox="1"/>
          <p:nvPr/>
        </p:nvSpPr>
        <p:spPr>
          <a:xfrm>
            <a:off x="3583590" y="2355726"/>
            <a:ext cx="5092866" cy="2255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团队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是指拥有共同目标，并且具有不同能力的一小群人有意识的协调行为或力的系统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，这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群人就如同人的五官一样，共同协作维持一个人的生存，缺一不可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我们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是一支专业的团队。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我们的成员拥有多年的信息安全专业技术背景，来自国内知名安全公司的一线骨干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我们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是一支年轻的团队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。我们的平均年龄仅有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26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岁，充满了朝气和创新精神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我们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是一支专注的团队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。我们坚信，安全的品牌源自客户的信任。只有专注，才能做好安全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我们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是一支有梦想的团队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6" name="斜纹 5"/>
          <p:cNvSpPr/>
          <p:nvPr/>
        </p:nvSpPr>
        <p:spPr>
          <a:xfrm>
            <a:off x="511612" y="1100634"/>
            <a:ext cx="359773" cy="359773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斜纹 6"/>
          <p:cNvSpPr/>
          <p:nvPr/>
        </p:nvSpPr>
        <p:spPr>
          <a:xfrm rot="10800000">
            <a:off x="3005014" y="4263457"/>
            <a:ext cx="359773" cy="359773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51920" y="1164846"/>
            <a:ext cx="1172844" cy="902720"/>
            <a:chOff x="5027106" y="2345385"/>
            <a:chExt cx="1172844" cy="902720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  <a:endParaRPr lang="zh-CN" altLang="en-US" sz="22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4683" y="1147646"/>
            <a:ext cx="1172844" cy="902720"/>
            <a:chOff x="5027106" y="2345385"/>
            <a:chExt cx="1172844" cy="902720"/>
          </a:xfrm>
        </p:grpSpPr>
        <p:grpSp>
          <p:nvGrpSpPr>
            <p:cNvPr id="14" name="组合 1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5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  <a:endParaRPr lang="zh-CN" altLang="en-US" sz="22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11512" y="1177742"/>
            <a:ext cx="1172844" cy="902720"/>
            <a:chOff x="5027106" y="2345385"/>
            <a:chExt cx="1172844" cy="902720"/>
          </a:xfrm>
        </p:grpSpPr>
        <p:grpSp>
          <p:nvGrpSpPr>
            <p:cNvPr id="19" name="组合 1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0" name="TextBox 33"/>
            <p:cNvSpPr>
              <a:spLocks noChangeArrowheads="1"/>
            </p:cNvSpPr>
            <p:nvPr/>
          </p:nvSpPr>
          <p:spPr bwMode="auto">
            <a:xfrm>
              <a:off x="5046808" y="2656266"/>
              <a:ext cx="8424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  <a:endParaRPr lang="zh-CN" altLang="en-US" sz="22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5411" y="1189305"/>
            <a:ext cx="1172844" cy="902720"/>
            <a:chOff x="5027106" y="2345385"/>
            <a:chExt cx="1172844" cy="902720"/>
          </a:xfrm>
        </p:grpSpPr>
        <p:grpSp>
          <p:nvGrpSpPr>
            <p:cNvPr id="24" name="组合 2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5" name="TextBox 33"/>
            <p:cNvSpPr>
              <a:spLocks noChangeArrowheads="1"/>
            </p:cNvSpPr>
            <p:nvPr/>
          </p:nvSpPr>
          <p:spPr bwMode="auto">
            <a:xfrm>
              <a:off x="5125264" y="2525067"/>
              <a:ext cx="6788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  <a:endParaRPr lang="zh-CN" altLang="en-US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4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61382" y="113673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5399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12" name="椭圆 11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19" name="组合 18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0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21" name="Freeform 846"/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847"/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609454" y="1997065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55399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84012" y="302804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55399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09017" y="3972459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55399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51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709236" y="755569"/>
            <a:ext cx="1200324" cy="1200324"/>
            <a:chOff x="6709236" y="1850758"/>
            <a:chExt cx="1200324" cy="1200324"/>
          </a:xfrm>
        </p:grpSpPr>
        <p:grpSp>
          <p:nvGrpSpPr>
            <p:cNvPr id="4" name="组合 3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TextBox 198"/>
            <p:cNvSpPr txBox="1"/>
            <p:nvPr/>
          </p:nvSpPr>
          <p:spPr>
            <a:xfrm>
              <a:off x="6976873" y="223058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25509" y="741101"/>
            <a:ext cx="1200324" cy="1200324"/>
            <a:chOff x="1225509" y="1836290"/>
            <a:chExt cx="1200324" cy="1200324"/>
          </a:xfrm>
        </p:grpSpPr>
        <p:grpSp>
          <p:nvGrpSpPr>
            <p:cNvPr id="9" name="组合 8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TextBox 193"/>
            <p:cNvSpPr txBox="1"/>
            <p:nvPr/>
          </p:nvSpPr>
          <p:spPr>
            <a:xfrm>
              <a:off x="1451490" y="223879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明天</a:t>
              </a:r>
              <a:endPara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34214" y="958131"/>
            <a:ext cx="1668414" cy="1668414"/>
            <a:chOff x="5234214" y="2053320"/>
            <a:chExt cx="1668414" cy="1668414"/>
          </a:xfrm>
        </p:grpSpPr>
        <p:grpSp>
          <p:nvGrpSpPr>
            <p:cNvPr id="14" name="组合 13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208"/>
            <p:cNvSpPr txBox="1"/>
            <p:nvPr/>
          </p:nvSpPr>
          <p:spPr>
            <a:xfrm>
              <a:off x="5667994" y="2586249"/>
              <a:ext cx="8258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引领</a:t>
              </a:r>
              <a:endParaRPr lang="zh-CN" altLang="en-US" sz="2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98327" y="951382"/>
            <a:ext cx="1668414" cy="1668414"/>
            <a:chOff x="2198327" y="2046571"/>
            <a:chExt cx="1668414" cy="1668414"/>
          </a:xfrm>
        </p:grpSpPr>
        <p:grpSp>
          <p:nvGrpSpPr>
            <p:cNvPr id="19" name="组合 18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TextBox 203"/>
            <p:cNvSpPr txBox="1"/>
            <p:nvPr/>
          </p:nvSpPr>
          <p:spPr>
            <a:xfrm>
              <a:off x="2570576" y="2574028"/>
              <a:ext cx="8258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共赢</a:t>
              </a:r>
              <a:endParaRPr lang="zh-CN" altLang="en-US" sz="2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81448" y="1242860"/>
            <a:ext cx="2181104" cy="2181104"/>
            <a:chOff x="3481448" y="2338049"/>
            <a:chExt cx="2181104" cy="2181104"/>
          </a:xfrm>
        </p:grpSpPr>
        <p:grpSp>
          <p:nvGrpSpPr>
            <p:cNvPr id="24" name="组合 23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TextBox 213"/>
            <p:cNvSpPr txBox="1"/>
            <p:nvPr/>
          </p:nvSpPr>
          <p:spPr>
            <a:xfrm>
              <a:off x="3761520" y="2898377"/>
              <a:ext cx="15776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2017</a:t>
              </a:r>
              <a:endParaRPr lang="zh-CN" altLang="en-US" sz="6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1295756" y="3528848"/>
            <a:ext cx="661380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38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谢谢下载  谢谢观看</a:t>
            </a:r>
            <a:endParaRPr lang="zh-CN" altLang="en-US" sz="38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2372223" y="4284005"/>
            <a:ext cx="446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简洁实用、框架完整的年终总结、工作汇报与新年计划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61560" y="4205956"/>
            <a:ext cx="5447228" cy="0"/>
          </a:xfrm>
          <a:prstGeom prst="line">
            <a:avLst/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0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6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080808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标题文字内容</a:t>
            </a:r>
            <a:endParaRPr lang="en-US" altLang="zh-CN" sz="36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+mj-ea"/>
                <a:ea typeface="+mj-ea"/>
              </a:rPr>
              <a:t>PART 01</a:t>
            </a:r>
            <a:endParaRPr lang="zh-CN" altLang="en-US" sz="1600" dirty="0" smtClean="0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5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77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590627" y="1059582"/>
            <a:ext cx="3949472" cy="394947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椭圆 34"/>
          <p:cNvSpPr/>
          <p:nvPr/>
        </p:nvSpPr>
        <p:spPr>
          <a:xfrm rot="18900000">
            <a:off x="4760671" y="2596062"/>
            <a:ext cx="1471761" cy="18927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 rot="8100000">
            <a:off x="3049362" y="1282724"/>
            <a:ext cx="1807574" cy="234846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79187" y="1131590"/>
            <a:ext cx="928717" cy="928717"/>
            <a:chOff x="2779187" y="1131590"/>
            <a:chExt cx="928717" cy="928717"/>
          </a:xfrm>
        </p:grpSpPr>
        <p:sp>
          <p:nvSpPr>
            <p:cNvPr id="10" name="椭圆 9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799460" y="1347614"/>
              <a:ext cx="87800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标题</a:t>
              </a:r>
              <a:endParaRPr lang="en-US" altLang="zh-CN" sz="1700" b="1" dirty="0" smtClean="0">
                <a:solidFill>
                  <a:prstClr val="white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7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24120" y="3698016"/>
            <a:ext cx="899617" cy="889958"/>
            <a:chOff x="5736633" y="2828278"/>
            <a:chExt cx="938798" cy="928717"/>
          </a:xfrm>
        </p:grpSpPr>
        <p:sp>
          <p:nvSpPr>
            <p:cNvPr id="13" name="椭圆 12"/>
            <p:cNvSpPr/>
            <p:nvPr/>
          </p:nvSpPr>
          <p:spPr>
            <a:xfrm>
              <a:off x="5736633" y="2828278"/>
              <a:ext cx="928717" cy="9287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797430" y="3036559"/>
              <a:ext cx="878001" cy="546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标题</a:t>
              </a:r>
              <a:endParaRPr lang="en-US" altLang="zh-CN" sz="1700" b="1" dirty="0" smtClean="0">
                <a:solidFill>
                  <a:prstClr val="white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7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911921" y="1947133"/>
            <a:ext cx="1440160" cy="1239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888585" y="2861888"/>
            <a:ext cx="1429544" cy="7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340954" y="2139702"/>
            <a:ext cx="9541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已完成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77228" y="3507854"/>
            <a:ext cx="8002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rgbClr val="FCFCFC"/>
                </a:solidFill>
                <a:latin typeface="+mj-ea"/>
                <a:ea typeface="+mj-ea"/>
              </a:rPr>
              <a:t>未完成</a:t>
            </a:r>
            <a:endParaRPr lang="zh-CN" altLang="en-US" sz="1600" b="1" dirty="0">
              <a:solidFill>
                <a:srgbClr val="FCFCF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98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761938" y="3096823"/>
            <a:ext cx="513288" cy="513288"/>
            <a:chOff x="3237545" y="4561747"/>
            <a:chExt cx="1146960" cy="1146960"/>
          </a:xfrm>
        </p:grpSpPr>
        <p:sp>
          <p:nvSpPr>
            <p:cNvPr id="5" name="圆角矩形 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25583"/>
              </a:avLst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351013" y="4675215"/>
              <a:ext cx="920023" cy="920023"/>
            </a:xfrm>
            <a:prstGeom prst="roundRect">
              <a:avLst>
                <a:gd name="adj" fmla="val 23205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62584" y="3051378"/>
            <a:ext cx="1762338" cy="587952"/>
            <a:chOff x="2744012" y="4525702"/>
            <a:chExt cx="2349784" cy="783936"/>
          </a:xfrm>
        </p:grpSpPr>
        <p:sp>
          <p:nvSpPr>
            <p:cNvPr id="8" name="文本框 7"/>
            <p:cNvSpPr txBox="1"/>
            <p:nvPr/>
          </p:nvSpPr>
          <p:spPr bwMode="auto">
            <a:xfrm>
              <a:off x="2744012" y="4747946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61938" y="3951685"/>
            <a:ext cx="513288" cy="513288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255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3" y="4675215"/>
              <a:ext cx="920023" cy="920023"/>
            </a:xfrm>
            <a:prstGeom prst="roundRect">
              <a:avLst>
                <a:gd name="adj" fmla="val 23205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62584" y="3906240"/>
            <a:ext cx="1762338" cy="587952"/>
            <a:chOff x="2744012" y="4525702"/>
            <a:chExt cx="2349784" cy="783936"/>
          </a:xfrm>
        </p:grpSpPr>
        <p:sp>
          <p:nvSpPr>
            <p:cNvPr id="14" name="文本框 13"/>
            <p:cNvSpPr txBox="1"/>
            <p:nvPr/>
          </p:nvSpPr>
          <p:spPr bwMode="auto">
            <a:xfrm>
              <a:off x="2744012" y="4747946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26656" y="3096823"/>
            <a:ext cx="513288" cy="513288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25583"/>
              </a:avLst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3" y="4675215"/>
              <a:ext cx="920023" cy="920023"/>
            </a:xfrm>
            <a:prstGeom prst="roundRect">
              <a:avLst>
                <a:gd name="adj" fmla="val 23205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7303" y="3051378"/>
            <a:ext cx="1762338" cy="587952"/>
            <a:chOff x="2744012" y="4525702"/>
            <a:chExt cx="2349784" cy="783936"/>
          </a:xfrm>
        </p:grpSpPr>
        <p:sp>
          <p:nvSpPr>
            <p:cNvPr id="20" name="文本框 19"/>
            <p:cNvSpPr txBox="1"/>
            <p:nvPr/>
          </p:nvSpPr>
          <p:spPr bwMode="auto">
            <a:xfrm>
              <a:off x="2744012" y="4747946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26656" y="3951685"/>
            <a:ext cx="513288" cy="513288"/>
            <a:chOff x="3237545" y="4561747"/>
            <a:chExt cx="1146960" cy="1146960"/>
          </a:xfrm>
        </p:grpSpPr>
        <p:sp>
          <p:nvSpPr>
            <p:cNvPr id="23" name="圆角矩形 2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25583"/>
              </a:avLst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351013" y="4675215"/>
              <a:ext cx="920023" cy="920023"/>
            </a:xfrm>
            <a:prstGeom prst="roundRect">
              <a:avLst>
                <a:gd name="adj" fmla="val 23205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27303" y="3906240"/>
            <a:ext cx="1762338" cy="587952"/>
            <a:chOff x="2744012" y="4525702"/>
            <a:chExt cx="2349784" cy="783936"/>
          </a:xfrm>
        </p:grpSpPr>
        <p:sp>
          <p:nvSpPr>
            <p:cNvPr id="26" name="文本框 25"/>
            <p:cNvSpPr txBox="1"/>
            <p:nvPr/>
          </p:nvSpPr>
          <p:spPr bwMode="auto">
            <a:xfrm>
              <a:off x="2744012" y="4747946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918129" y="3248677"/>
            <a:ext cx="204212" cy="203471"/>
            <a:chOff x="3618897" y="2279040"/>
            <a:chExt cx="706229" cy="703668"/>
          </a:xfrm>
          <a:solidFill>
            <a:schemeClr val="accent1"/>
          </a:solidFill>
        </p:grpSpPr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19185" y="4102912"/>
            <a:ext cx="203260" cy="204635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06946" y="3244989"/>
            <a:ext cx="152708" cy="203154"/>
            <a:chOff x="7976594" y="2279040"/>
            <a:chExt cx="528116" cy="702571"/>
          </a:xfrm>
          <a:solidFill>
            <a:schemeClr val="accent3"/>
          </a:solidFill>
        </p:grpSpPr>
        <p:sp>
          <p:nvSpPr>
            <p:cNvPr id="36" name="Freeform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7985371" y="238620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0930" y="4102913"/>
            <a:ext cx="204740" cy="203365"/>
            <a:chOff x="6463926" y="2278309"/>
            <a:chExt cx="708057" cy="703302"/>
          </a:xfrm>
          <a:solidFill>
            <a:schemeClr val="accent4"/>
          </a:solidFill>
        </p:grpSpPr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13746" y="673122"/>
            <a:ext cx="5316539" cy="2671375"/>
            <a:chOff x="3650968" y="2196025"/>
            <a:chExt cx="4890106" cy="2457106"/>
          </a:xfrm>
          <a:scene3d>
            <a:camera prst="perspectiveRelaxedModerately">
              <a:rot lat="17690635" lon="0" rev="0"/>
            </a:camera>
            <a:lightRig rig="flat" dir="t">
              <a:rot lat="0" lon="0" rev="4200000"/>
            </a:lightRig>
          </a:scene3d>
        </p:grpSpPr>
        <p:grpSp>
          <p:nvGrpSpPr>
            <p:cNvPr id="44" name="组合 43"/>
            <p:cNvGrpSpPr/>
            <p:nvPr/>
          </p:nvGrpSpPr>
          <p:grpSpPr>
            <a:xfrm rot="16200000">
              <a:off x="4867468" y="979525"/>
              <a:ext cx="2457106" cy="4890106"/>
              <a:chOff x="1910354" y="1548938"/>
              <a:chExt cx="1697887" cy="3379127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3577013" y="2171625"/>
                <a:ext cx="31228" cy="2658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  <a:alpha val="99000"/>
                </a:schemeClr>
              </a:solidFill>
              <a:ln>
                <a:noFill/>
              </a:ln>
              <a:sp3d extrusionH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1910364" y="2318762"/>
                <a:ext cx="23463" cy="21975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1910354" y="2054578"/>
                <a:ext cx="23463" cy="21975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958085" y="1548938"/>
                <a:ext cx="1617852" cy="3379127"/>
                <a:chOff x="1958085" y="1548938"/>
                <a:chExt cx="1617852" cy="3379127"/>
              </a:xfrm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958085" y="1548938"/>
                  <a:ext cx="1617852" cy="3379127"/>
                </a:xfrm>
                <a:prstGeom prst="roundRect">
                  <a:avLst>
                    <a:gd name="adj" fmla="val 17218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571500" dist="444500" dir="5400000" algn="t" rotWithShape="0">
                    <a:prstClr val="black">
                      <a:alpha val="13000"/>
                    </a:prstClr>
                  </a:outerShdw>
                </a:effectLst>
                <a:sp3d extrusionH="88900"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+mj-ea"/>
                    <a:ea typeface="+mj-ea"/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962728" y="1548938"/>
                  <a:ext cx="1608572" cy="3379127"/>
                </a:xfrm>
                <a:prstGeom prst="roundRect">
                  <a:avLst>
                    <a:gd name="adj" fmla="val 1602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softEdge rad="38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0" name="矩形 49"/>
              <p:cNvSpPr/>
              <p:nvPr/>
            </p:nvSpPr>
            <p:spPr>
              <a:xfrm>
                <a:off x="2047874" y="1933575"/>
                <a:ext cx="1438275" cy="260985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2575729" y="1717911"/>
                <a:ext cx="382562" cy="3999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018677" y="1708183"/>
                <a:ext cx="57765" cy="577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648931" y="4620359"/>
                <a:ext cx="236160" cy="236160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+mj-ea"/>
                  <a:ea typeface="+mj-ea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470" y="2353443"/>
              <a:ext cx="3225059" cy="2151114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679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-36512" y="4144388"/>
            <a:ext cx="2062918" cy="999112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620880" y="3703428"/>
            <a:ext cx="836538" cy="836538"/>
            <a:chOff x="1566862" y="4055810"/>
            <a:chExt cx="827056" cy="827056"/>
          </a:xfrm>
        </p:grpSpPr>
        <p:grpSp>
          <p:nvGrpSpPr>
            <p:cNvPr id="9" name="组合 8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0" name="TextBox 7"/>
            <p:cNvSpPr txBox="1"/>
            <p:nvPr/>
          </p:nvSpPr>
          <p:spPr>
            <a:xfrm>
              <a:off x="1617926" y="4218412"/>
              <a:ext cx="730851" cy="517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  <a:endParaRPr lang="en-US" altLang="zh-CN" sz="1400" dirty="0" smtClean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accent1"/>
                  </a:solidFill>
                  <a:latin typeface="+mj-ea"/>
                  <a:ea typeface="+mj-ea"/>
                </a:rPr>
                <a:t>内容</a:t>
              </a:r>
              <a:endParaRPr lang="zh-CN" altLang="en-US" sz="1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14" name="组合 13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5" name="TextBox 12"/>
            <p:cNvSpPr txBox="1"/>
            <p:nvPr/>
          </p:nvSpPr>
          <p:spPr>
            <a:xfrm>
              <a:off x="2980409" y="3315940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latin typeface="+mj-ea"/>
                  <a:ea typeface="+mj-ea"/>
                </a:rPr>
                <a:t>标题</a:t>
              </a:r>
              <a:endParaRPr lang="en-US" altLang="zh-CN" sz="1600" dirty="0">
                <a:solidFill>
                  <a:schemeClr val="accent2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92277" y="3232510"/>
            <a:ext cx="1239392" cy="1239392"/>
            <a:chOff x="4464548" y="3511181"/>
            <a:chExt cx="1303621" cy="1303621"/>
          </a:xfrm>
        </p:grpSpPr>
        <p:grpSp>
          <p:nvGrpSpPr>
            <p:cNvPr id="19" name="组合 18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TextBox 17"/>
            <p:cNvSpPr txBox="1"/>
            <p:nvPr/>
          </p:nvSpPr>
          <p:spPr>
            <a:xfrm>
              <a:off x="4806393" y="3825704"/>
              <a:ext cx="625871" cy="615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latin typeface="+mj-ea"/>
                  <a:ea typeface="+mj-ea"/>
                </a:rPr>
                <a:t>标题</a:t>
              </a:r>
              <a:endParaRPr lang="en-US" altLang="zh-CN" sz="1600" dirty="0">
                <a:solidFill>
                  <a:schemeClr val="accent3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00192" y="1635646"/>
            <a:ext cx="1454948" cy="1454948"/>
            <a:chOff x="6075122" y="1932896"/>
            <a:chExt cx="1688526" cy="1688526"/>
          </a:xfrm>
        </p:grpSpPr>
        <p:grpSp>
          <p:nvGrpSpPr>
            <p:cNvPr id="24" name="组合 23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TextBox 22"/>
            <p:cNvSpPr txBox="1"/>
            <p:nvPr/>
          </p:nvSpPr>
          <p:spPr>
            <a:xfrm>
              <a:off x="6542784" y="2395939"/>
              <a:ext cx="690562" cy="6786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accent4"/>
                  </a:solidFill>
                  <a:latin typeface="+mj-ea"/>
                  <a:ea typeface="+mj-ea"/>
                </a:rPr>
                <a:t>标题</a:t>
              </a:r>
              <a:endParaRPr lang="en-US" altLang="zh-CN" sz="1600" dirty="0" smtClean="0">
                <a:solidFill>
                  <a:schemeClr val="accent4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accent4"/>
                  </a:solidFill>
                  <a:latin typeface="+mj-ea"/>
                  <a:ea typeface="+mj-ea"/>
                </a:rPr>
                <a:t>内容</a:t>
              </a:r>
              <a:endParaRPr lang="en-US" altLang="zh-CN" sz="1600" dirty="0" smtClean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29"/>
          <p:cNvSpPr txBox="1"/>
          <p:nvPr/>
        </p:nvSpPr>
        <p:spPr>
          <a:xfrm>
            <a:off x="2230637" y="1923678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323528" y="2920772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6156176" y="3770953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5436096" y="915566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73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31" y="1020886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5" y="1202180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8699"/>
          <a:stretch>
            <a:fillRect/>
          </a:stretch>
        </p:blipFill>
        <p:spPr>
          <a:xfrm>
            <a:off x="5364088" y="3143859"/>
            <a:ext cx="1768475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占位符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3" y="1459022"/>
            <a:ext cx="1766888" cy="176688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占位符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7774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36"/>
          <p:cNvSpPr/>
          <p:nvPr/>
        </p:nvSpPr>
        <p:spPr>
          <a:xfrm>
            <a:off x="7666732" y="1441032"/>
            <a:ext cx="924820" cy="2064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 smtClean="0">
                <a:latin typeface="+mj-ea"/>
                <a:ea typeface="+mj-ea"/>
                <a:cs typeface="Source Sans Pro ExtraLight"/>
              </a:rPr>
              <a:t>05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0" name="Rounded Rectangle 33"/>
          <p:cNvSpPr/>
          <p:nvPr/>
        </p:nvSpPr>
        <p:spPr>
          <a:xfrm>
            <a:off x="3890133" y="2902940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</a:t>
            </a:r>
            <a:r>
              <a:rPr lang="en-US" sz="900" b="1" dirty="0">
                <a:latin typeface="+mj-ea"/>
                <a:ea typeface="+mj-ea"/>
                <a:cs typeface="Source Sans Pro ExtraLight"/>
              </a:rPr>
              <a:t>2</a:t>
            </a:r>
          </a:p>
        </p:txBody>
      </p:sp>
      <p:sp>
        <p:nvSpPr>
          <p:cNvPr id="11" name="Rounded Rectangle 32"/>
          <p:cNvSpPr/>
          <p:nvPr/>
        </p:nvSpPr>
        <p:spPr>
          <a:xfrm>
            <a:off x="1813630" y="1574188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</a:t>
            </a:r>
            <a:r>
              <a:rPr lang="en-US" sz="900" b="1" dirty="0">
                <a:latin typeface="+mj-ea"/>
                <a:ea typeface="+mj-ea"/>
                <a:cs typeface="Source Sans Pro ExtraLight"/>
              </a:rPr>
              <a:t>1</a:t>
            </a:r>
          </a:p>
        </p:txBody>
      </p:sp>
      <p:sp>
        <p:nvSpPr>
          <p:cNvPr id="12" name="Rounded Rectangle 34"/>
          <p:cNvSpPr/>
          <p:nvPr/>
        </p:nvSpPr>
        <p:spPr>
          <a:xfrm>
            <a:off x="5159006" y="1135750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 smtClean="0">
                <a:latin typeface="+mj-ea"/>
                <a:ea typeface="+mj-ea"/>
                <a:cs typeface="Source Sans Pro ExtraLight"/>
              </a:rPr>
              <a:t>03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3" name="Rounded Rectangle 35"/>
          <p:cNvSpPr/>
          <p:nvPr/>
        </p:nvSpPr>
        <p:spPr>
          <a:xfrm>
            <a:off x="6546207" y="3396031"/>
            <a:ext cx="896437" cy="2064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10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1000" b="1" dirty="0" smtClean="0">
                <a:latin typeface="+mj-ea"/>
                <a:ea typeface="+mj-ea"/>
                <a:cs typeface="Source Sans Pro ExtraLight"/>
              </a:rPr>
              <a:t>04</a:t>
            </a:r>
            <a:endParaRPr lang="en-US" sz="1000" b="1" dirty="0">
              <a:latin typeface="+mj-ea"/>
              <a:ea typeface="+mj-ea"/>
              <a:cs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0078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0025" y="1717265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5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6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1277519" y="256932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 smtClean="0">
                <a:solidFill>
                  <a:srgbClr val="080808"/>
                </a:solidFill>
                <a:latin typeface="+mj-ea"/>
                <a:ea typeface="+mj-ea"/>
              </a:rPr>
              <a:t>标题内容</a:t>
            </a:r>
            <a:endParaRPr lang="en-US" altLang="zh-CN" sz="20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94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RESOURCE_PATHS_HASH_PRESENTER" val="1e23aa3dfefa2dda7d344b154acf39862a589a"/>
  <p:tag name="ISPRING_PLAYERS_CUSTOMIZATION" val="UEsDBBQAAgAIAImQhEf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ZCER6uvADQSAwAAYQsAACcAAAB1bml2ZXJzYWwvZmxhc2hfcHVibGlzaGluZ19zZXR0aW5ncy54bWzVVt1SGjEUvucpMul4KYsWq2V2cTr8TB0VGKFVr5ywCWzGbLJNsiBe9Wn6YH2SnmwEYbTOqnWmDheQk3O+8/+R8PAmFWjGtOFKRninWsOIyVhRLqcR/jbqbh9gZCyRlAglWYSlwuiwWQmzfCy4SYbMWlA1CGCkaWQ2wom1WSMI5vN5lZtMu1slcgv4phqrNMg0M0xapoNMkAV82UXGDG5WKgiFXnSqaC4Y4hRCkNxFR0RXEJPgwKuNSXw91SqXtKWE0khPxxH+UGu5z1LHQ7V5yqRLzjRB6MS2QSjlLh4ihvyWoYTxaQKB79cxmnNqkwjv1h0KaAcPUQpsnwNxKC0FyUh7B58ySyixxB+9P8turFkKvIguJEl5PIIb5PKPcHt09fVy0Dk7OeodX436/ZPR0cAHUdgEmzhhsOkohIBUrmO28hMSa0mcQNxgMyHCsDBYFy3VJkpuBOfOaKwE1L6wgnlIx4z2SMrWujG85rILmjsYTSARsYjwF82JwIhbIni8Mjb52Fhui/531zURYMGcMXQ6xPfufXXihGjD1sNa3hhX87h5rnJB0ULlSPBrhqxCkH+ewq+EofXmoIlWaSGF8bHICA4eZ5zNGT0sanoH+DdHl+AizcESJjcTzHoPP3J+i8ZsojTgMjKDGQc5Nx6/+izgjBhzD0qWMW4NT47anaujXrtzseUSJHRGZPxMcGg4SzP7FvgEcpcKXAihoJprEFCZmOSGFf2hnBZqZdIs7Tshs6LprpEFKLSbQzweEy5iGE0uc1YWMCYSKSkWiMSwQsaN0Iyr3IDED4uHNi8K0JsiLotQp7BB4ExTpsug1XZ2P9b3Pu0ffG5Ug98/f20/aXRHKwNBnDfPK60niWVFLg93LgwcFzxODVbn/yczDM4638vUtde5GJXqZmdYCq5fRqt/XEbrzFPZYI3GypidEy2BiN6Fag84c+oJGlhT8JRbRv/lOrxgpF/1b+f34W1G+g1zfs0av5uU/Wn1cNp4KYXBo085d5NyyVMohGPv1fuvuVevwdvr0atKBdA2n8XNyh9QSwMEFAACAAgAiZCER+ShKwC+AgAAVQoAACEAAAB1bml2ZXJzYWwvZmxhc2hfc2tpbl9zZXR0aW5ncy54bWyVVsFu2zAMve8rguxeZ+u6boAaIE1ToEC3FmvRu2wzthBZMiQ5Xf5+oizXUhInXogCEfkeSVEkU6I3TMw/TSYkk1yqFzCGiUKjptNNWH4zTRtjpLjIpDAgzIWQqqJ8Ov987z4kcchzLLkFNZazphn0YWazy/vFbAzFx7i6RhkiZLKqqdg9ykJepDTbFEo2Ij+bWrmrQXEmNpjRz+vlajAAZ9o8GKiinFY/UMZRagVaA6b0fYVylsVpCryLNHOfkZw+1Onb79G2TDPjaIsvKEO0mhYQF3m2RBnGC+s9fpVrlNMEA3+NhV5+RRmEcroDFTtfXKEMMmTd1P/TI7WSBRY05px+xA8OlzS342cJdzOUswS8EAY6+wq+PN/uUAKQ/xrOPcFxVZI/Y133FgI+esphblQDJOlOrU2X8v2pMXY+YL6mXFtAqOpBzzbpZ9rozk2s63F/4J2JPPTlNT3kTfKmgmWbcOAu1vf45fLW7YrQ6YcuyFDB1iuDFHtlj/xt63qADJQ98oWzHJ4E3x1msG9qSd0j31L/nKfrb60gqD3m3tqdOitGesTR1UGqXtFhKpnDXGM6r6wCfDeSOF2bUnKQExF0ywpqmBS/EJfu3GU0SfYMvteOdxYxzHA41nAuR7umw3K5c9yP3ho3ZPuz0F+uPU+M3eI3U2oMzcrK/izp6cTz7JjYwkyT4wzckxYO6kGsZcBxsYdIFVUbUK9S8rFhhDSgx7qX7XANwUkS1IAkx6tMvJNj5RdNlYJa2VdjoLsqx8oWWLKi5PbPvDF4h3yPMWBtqaa0/gRlH30ZKHwTAFVZ2XVte2gtVcMN47CFbvgDhbvy0N2Itl061HAL8whrE7ac14zqSb8r+l6Jd0igP4J/s2lFjvcsI9re0FS7m0WT363hPpdoMXfrDJsv3GTu7HspcmzthxW0Svx38h9QSwMEFAACAAgAiZCER9XqJ9PnAgAAcgoAACYAAAB1bml2ZXJzYWwvaHRtbF9wdWJsaXNoaW5nX3NldHRpbmdzLnhtbNVWzU4bMRC+5yksVxzJAqWFok1QRYKIoElE0gInNFk7WQuvvbW9CeHUp+mD9Uk6XhNIBEULgqpVDonHM9988xvH+9eZJFNurNCqQTfrG5RwlWgm1KRBvw4P13cpsQ4UA6kVb1ClKdlv1uK8GElh0wF3DlUtQRhl93LXoKlz+V4UzWazurC58bdaFg7xbT3RWZQbbrly3ES5hDl+uXnOLW3WaoTEQfRFs0JyIhhSUMKzA3nkMkmjoDWC5GpidKHYgZbaEDMZNei7jQP/WegEpJbIuPKx2SYKvdjtAWPC0wE5EDecpFxMUuS9s03JTDCXNujWtkdB7eghSokdQgCPcqAxFuVu4TPugIGDcAz+HL92diEIIjZXkIlkiDfEh9+greHl0UW/fXrS6R5fDnu9k2GnH0iUNtEqThytOoqRkC5Mwu/8xOAcJCnyRpsxSMvjaFm0UBtrtULOn8lIS0x9aUXJGJnKeYN+NgIkJcKBFMndrQMz4e5QSIzB227Wx8rRe8AQb5KCsXzZ0eLG+iwmzTNdSEbmuiBSXHHiNMGIigx/pZwsp5uMjc5KqQTriJWCcTIVfMbZfpmlW8A/ObpAF1mBltiKueQuePheiBsy4mNtEJfDFJsW5cIG/PqzgHOw9h4UFhzXBiedVvuy0221z9d8gMCmoJJngmMJeZa7t8AHjF1pdCGlxmwuQWBmEigsL+vDBCvVqoRZ2XcK07LovpAlKJZbIJ+AiRcJtpZQBa8KmIAiWsk5gQSHwvoWmgpdWJSEZgnQ9kUEgykRqqQ6wQWFzgzjpgraxubW++0PH3d2P+3Vo18/fq4/aXS7KPoSvLewKQ6eXBV36+LhzMWRn9DHh92Z4m/Nev+0/a1Kprrt82Gl+rQHleB6VbR6x1W0TsNy6i8tpipmZ2AUrpb/QrWLW3ASVi7uQSky4Th7zQZ/QZM+/Y8UWviVmvQNo3hy1P7dIMLp7gGy8uKIo0efRDWUr74Tm7XfUEsDBBQAAgAIAImQhEcAu+QqngEAAB8GAAAfAAAAdW5pdmVyc2FsL2h0bWxfc2tpbl9zZXR0aW5ncy5qc42UTW/CMAyG7/wKlF0n1I0xtt0QH9IkDpPGbdohLaZUpEmVhI4O8d9XlwFN6o7FF/Ly5HXsKt53uuViEeu+dPfV72r/5u4rDVCzegu3ri5a9BR1ZkSyhEWSgkgkMA/JT0fP8uFCUMZMVqZh8Y62pubHFP6z4sLU8Yyw0IRmqMM5AX4R2o46/H0WO7W6jjXVGh1urVWyFylpQdqeVDrlFcNuZtWql+jBKgd9BV3xCBzTIOjPRkEbeXEcDDHqXKTSjMtirmLVC3m0ibXaymVb/nWRgS4/+eY37fNwPHXsRGLsq4XUTzx9wmgnMw3GwG/exykGCQsegqj5BtX6A3WMmwV5dJ6YxJ7o0R1Gnc54DI0uBWMMF5OlV6ObQ4wmZ2Fnj0T/HsMhBC9AN6xGAwwHVNk2+8cHzLSKsSMNtNnzMyoUXyYyPnKTAIPk8LJo29a9S6EPEwzmPCHlPaE19fzSttnhg4YArTOWTnmNl3dO2QlKlEQORWjUtMrpOWL9OYL7jy7j1vJonZbjoRyOZRu43oBeKCXK239eu6efq3P4AVBLAwQUAAIACACJkIR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iZCER7DtXVduAAAAdgAAABwAAAB1bml2ZXJzYWwvbG9jYWxfc2V0dGluZ3MueG1sDcw9DsIwDEDhvaewvJefjaFpNzYQEuUAVmNQJMdGiYXg9nh7w6c3Ld8q8OHWi2nC4+6AwLpZLvpK+FjP4wmhO2kmMeWEagjLPExiG8md3QN2eAv9uK1cI5yvVEPeGndWJ48zjHCJ57Nwxv08/AFQSwMEFAACAAgAA3TL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ZCER1xY5FeMAgAAagcAACkAAAB1bml2ZXJzYWwvc2tpbl9jdXN0b21pemF0aW9uX3NldHRpbmdzLnhtbJVVS27bMBDd9xSEDxCTIvUDHAP6UIWBIg2aAF3TMuMKkUmDpNOk0AV6hqKLZtEDdJlNT9M2xyhp1x+5iuNoVuS8N8N5HA0H+roS2UIbOas+MVNJccGNqcRUD18BMChlLdW54pqb5UZ7Cwg246e9Pw/3j59/PP788uvh+++v33pAGyYmTE1Oe1es1ry3Yq65oLKO8cIYKU5KKQwX5kRINWN1D9ywemEjFsuv13+eKG+4egHtipV8P1m4/J5ltTL5obNOTilncybu3sipPBmz8nqq5EJMjjnjh7s5V3UlrjfgOMxod5a60mZk+KzjbDRydgRrbi9R8+3RAursMLFmY16388FjGPu5Dsiwx7ypdGV2mAly1smcsynv0hw+gRY2fAc8gTCEhziG35oNGnvOutE1u+PqBSeS88X8hU0zV3LqtO2iHbjQDa2WbGJ/9w0nh84Oc1xdLt0xd9LSiuTO1rhBf2eWLMdNf3/erAK9r8REfhyJK/mPuB4wmfPqIQQrgUAUJlEe2RVJiQdCQj0agZz6mfXFOI9xZn25h7JBfy/EKq7ipR0q3VEH/Zb3f8JIaK7MSEz47RC30buudgWvlZXf4vQwIM6addZmKRUBBNlJQxsvwRgHIPNzlMMmDOMwQYBC4kPcpJFrQYB8H8VBg0LPx3ZVxIGNQmgcABIS4uWNRz3LBkmS5l7WhDhGKLHZaBRnTVGktucBQgiTvPEDXKQQWDS2MRIcOQFxjlMcNEmaoAiDIivSgjQ0p0Hmg8ijAYQNSVMM4VbcbXW7cm13jy5nLeczATuvoNO77bZ2cw3KhVIWfMlntssNB2Om+cj28fk7ekHPLpPL0duzVQNbqHs210htN23lTz6nfwFQSwMEFAACAAgAirpzR4LIvt4RCgAA+B4AABcAAAB1bml2ZXJzYWwvdW5pdmVyc2FsLnBuZ+2Z/1cTVxbA466rri62rlJKSonttrD9ItTlS5BvU79W241UKUUpIbSoqabyJWkaAkmm1SrLQYguW1GIyWlpQUtJuiKFaCBWCiNFJkspDEhMhECmEEkIaRJCmJmdwGnds7/sH7D5Yc7MvZ87b+57775735lX+vreVwJWU1dTKJSAPbt37KdQljMolN9yV60gNVUbYhDytoy3/5VtFCUcMkkKy9lbGVsplH9K1yy8/TtS/n3+7oM8CmVth+9aBuVdPkShhJbv2bH1jcKs6XvA7cMjbytGR66kstNjnz+T+jj99IZlQSde3v945vIfVgX+JewUk7l99dsvPXYre/npjS+t6Mne0PzqurGwU6+mrfho/+XAp099f/mNBPv1QwlvlQhwURQPSjfaDs7k6zTogyhjFqp/p3EYFdHaWstp+ExJZPvsJyrN3FiQdq5Umjy/inTv/vB118uw5PZwkFoKGqI9cyapI5vUfxjIBsepiveqRd4RI7zyN6Tqqy3eZ0jFwng40L2S4lPMH9KOi47UW5eTwgFnt6Q7qH3mlGY9KWUPECORkwnLyMeuw4u4ap1Pzdzla5sf7AODfuAHfuAHfuAHfuAHfuAHfuAHfuAHfuAHfuAHfvD/AIZcLMDdt8b3U1FyjuH7gfhhdr8PbByK9lmtimX42In/iWberAkDCY+uba4hEreWqUDPa5H4AynxU2e6dj5Nfv/O8MUbUSXsCE4F+e7c+3rkWvMR7+ECCW56gsCNyUePC0OLK9QVKhT3KVN4x7FxRqXW+4lOO9cPeOLAA3LrnYmL/dUc8mMGlRZrZonPE3Pg4HlUPyWzwTlyUzWuqcvj4ilO34sLmLGHdrZFYL5mppLeudGFk04efu071gJEnEXFgtBUKHkl2iw2Bj2bKOz/Li3MZvylcanDXg4QHcDtmGHeflSSDiWGozESBW1AOFu3B3tdc+MXs7ag5seKc6f0tqkLqFkzyLfmddR1s3f0xpDYZhUhOxs75LXxxI14s1rYbxMI18cykv90TEn2v5CO1lJ1nuK/hg6E6Ac26/o8F/ZeIlKHoz1nLqtXUCj37yWikcmbYlYK+Hd4fEkjt/fb1KFf4bTYIZAkICzdwd4O5pMOGebMw47AHTXzQWQDgy3tzrFio9cQjo/S8NFOeru9nNVK/GyTuG9o/6XMgXOkljmuFYBYLTYdT20FWlSoFxa0O36A9ESmFWorX+oe7BloKiOH2TymrBDCcPF9piTAvvJetMdM13rG6gFssozKTh0v0gcDuF0Kjg41bS7oEurtXxb8V9seHYiPcVjejGQzjlKRHMObiwOUhzIlbTMm4O80N3gIXChZ4G2+eTBdHmOzyNE4YiOYBKnFgDlOx7cWDxe50o5FWKcuIFuAni1Q8Q1Jl2XbKYR5KN9s00s0B0YTbZPsTRLA3Ddyp3OC2W4cP5lbnVmzFtWyt+n2KAh5gfHrOFOiWfLg4udRoeFTU6jWLcGYkTVDFpznTTRTgblvH5nd7ETdVxaDpT7BeHifRUl3Xi04HqJHzkpNrwDzfRwFmmGT82eC3aAGUJYFZLm6S9OveFobcrJQqtvpNFGxjEgkzq0I+CLKyiGaPuJ2xdBUVCkHry8asdE92TVh0soCN2YDiUqv8slvokJp7k9jGXChqM9ywd249GVPjXHOmclL6gx2x0wOv6hu4QQIWSXygAoF9oCt+JnTZDrjdSTGE++CXdjzFbwHwWzTOD5ET+Nx0yENHAN7mNMF5XiYZcJygWcg2d3oIn3IdbM7jeeOhYtrzeNpyUN13T2x9AqIrg+WVjrmTiS6ILQt62sIAgxgLgsknKfbDDJp5LwThexzTe1L4SA3ixe+kWWgzHRQNiLlDPXwt95sXptkSrN0WqbKvCu6m7em0kaE62PCyYi16CE+LOX8DDkdPZmOwiS8YK2UIzFCGV6rhn5sb1ZnXTdwr53AEMcl+hS22Z0DgzaYePzX0EhJtTTWx5tetOoy7K2x2+FP1qE4OQ6DJ5H4WftmxPFjq4qlakhV2rarYwNDgauOumN7F6PDJLN4hmHPpRe2K5sdzeZkNxKH4ZnIrr5g9wvpVqvjLbe2rLoy3TcVSO4wlrA9AnFXL7wGJqJFFZby/LaDDyfiinMwte29TNY7RY1PqQKkUTB1VqToxmrD0gFO9w1v2jPIkR6Pzdkny6Brr1RXkmucD8cBbr4BTWR9c5QL6Ez2p096IS6Mub0RiNFx1Wvc2dvdIPqaUWnpBEx4+S32LSX9bnPlB+Vek1IKZ0benugfilbjovJ4s7hhcZ0f9eXPPyOZKQVd2KuVEH/CRJ3NqErOfVRmv36K4E90Du9ujYgtXAiIStm3FADBiDCT44Bi3DXKKt3pnmAk+SbmzYxAFtpzrfKpxcGfOHm8OgRZezcYHZdySiZx83VDPvuPKuhSQWgx2O7NUdEtE/FmTZ8KjVNq0euEXiLqoCFPjJ5pYEJ6hY1rvC98YvHsLbEX9NCJeJ97jd6p9trBs0h4YChYDDfIUa72nQm9EtL8MjKtsEnyxe3glOFodfJhbuOnujids1WOXyPDfykof6rrLvjgnHW9aNf0i8yap5C4vJtQ3o9J8OeKUg3L8L6s91w/jUnOGoa6hB/B016ejH6Lf2cgyyUr8ZWfD3WnfQVHbS1KZcv4WfcEP9Z1Y/2ByK5bwWzM2yoRiayW1ZVRyhjLyJdLK/aMVyfCPtBHhdIZVrRwi2UiCmBHVHCOg5fcB20snVhErQlDk/Y57PE0Uf/Hb/ICKJSb/RiGAu6xFGLclFncVtp0ABww78Q6vAWxy/ZqY1Ph6So1TRC7TpkVtCZxZy9EpuZ4FC2SSR2TZ/pVa1ZlCc59e7GS57V/VmoRWml7yGXJpJ+NQNvyDevJTJHTPx712WLwtTjoWrtF7SqyLmY91KoCLXRehOFjRqXub0vZ2cAS2wU8zCkbSPTVj2EWjtsmEjXP1YQp1i3OjqZmqYQN8dJ4+WQJS0dbJjTTEDfiP2oQ6H5BAdaTqelw6pIN6OVoq3kzGx7aCNCETceedIUMeIy+MkUH0RbHguL7h2UO8uSWZZQl0flWX6lyKI05XDdZf7/oqU7+R1T9kisAi5it4jJcmTLbzGVHe4L0So6izEFFhNrG8Lzqrx7A4t02XtAfyJ679FrjOGPwvE7IALNGHpqIS+H66f7CfaRL76I9WxWmahcDOa/jM0B4UiyyW2pJoxB0pdBaFSNexV4LlAcFkq1VFedy7tYrNyE64jnDscWty31101Hfieqj71X79i7La8J8t9FawqVqPytYPFqN9z5LExOA+Fnb4saJ73oteR4gLCXCcFK8+WUTa7avDKQScwoAXjqL3eJ9hi26epTb9QgxxvG8/OsRLqEhdQROI7BOYkHAunPSZy1vaKJxXTtxotA+Rvwmy7WR+x3CU/vInp17dyi3ZZ/4N1BLAwQUAAIACACKunNH0iigUkoAAABrAAAAGwAAAHVuaXZlcnNhbC91bml2ZXJzYWwucG5nLnhtbLOxr8jNUShLLSrOzM+zVTLUM1Cyt+PlsikoSi3LTC1XqACKGekZQICSQiUqtzwzpSQDKGRgbo4QzEjNTM8osVWyMLCAC+oDzQQAUEsBAgAAFAACAAgAiZCER+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+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+B4AABcAAAAAAAAAAAAAAAAA9BYAAHVuaXZlcnNhbC91bml2ZXJzYWwucG5nUEsBAgAAFAACAAgAirpzR9IooFJKAAAAawAAABsAAAAAAAAAAQAAAAAAOiEAAHVuaXZlcnNhbC91bml2ZXJzYWwucG5nLnhtbFBLBQYAAAAACwALAEkDAAC9IQAAAAA="/>
  <p:tag name="ISPRING_ULTRA_SCORM_COURSE_ID" val="19D12169-10B6-4984-8CE8-8968B0B22BA0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自定义 275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8230</TotalTime>
  <Words>2950</Words>
  <Application>Microsoft Office PowerPoint</Application>
  <PresentationFormat>全屏显示(16:9)</PresentationFormat>
  <Paragraphs>443</Paragraphs>
  <Slides>36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Clear Sans Thin</vt:lpstr>
      <vt:lpstr>ITC Avant Garde Std Md</vt:lpstr>
      <vt:lpstr>ITC Avant Garde Std XLt</vt:lpstr>
      <vt:lpstr>Lato Light</vt:lpstr>
      <vt:lpstr>Roboto condensed</vt:lpstr>
      <vt:lpstr>Source Sans Pro ExtraLight</vt:lpstr>
      <vt:lpstr>方正兰亭细黑_GBK_M</vt:lpstr>
      <vt:lpstr>宋体</vt:lpstr>
      <vt:lpstr>微软雅黑</vt:lpstr>
      <vt:lpstr>Arial</vt:lpstr>
      <vt:lpstr>Calibri</vt:lpstr>
      <vt:lpstr>Calibri Light</vt:lpstr>
      <vt:lpstr>Impact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972</cp:revision>
  <dcterms:created xsi:type="dcterms:W3CDTF">2015-04-24T01:01:13Z</dcterms:created>
  <dcterms:modified xsi:type="dcterms:W3CDTF">2016-11-07T14:31:57Z</dcterms:modified>
  <cp:category>锐旗设计；https://9ppt.taobao.com</cp:category>
</cp:coreProperties>
</file>